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103" r:id="rId1"/>
  </p:sldMasterIdLst>
  <p:notesMasterIdLst>
    <p:notesMasterId r:id="rId70"/>
  </p:notesMasterIdLst>
  <p:handoutMasterIdLst>
    <p:handoutMasterId r:id="rId71"/>
  </p:handoutMasterIdLst>
  <p:sldIdLst>
    <p:sldId id="265" r:id="rId2"/>
    <p:sldId id="311" r:id="rId3"/>
    <p:sldId id="292" r:id="rId4"/>
    <p:sldId id="261" r:id="rId5"/>
    <p:sldId id="345" r:id="rId6"/>
    <p:sldId id="307" r:id="rId7"/>
    <p:sldId id="303" r:id="rId8"/>
    <p:sldId id="346" r:id="rId9"/>
    <p:sldId id="347" r:id="rId10"/>
    <p:sldId id="304" r:id="rId11"/>
    <p:sldId id="305" r:id="rId12"/>
    <p:sldId id="306" r:id="rId13"/>
    <p:sldId id="312" r:id="rId14"/>
    <p:sldId id="315" r:id="rId15"/>
    <p:sldId id="321" r:id="rId16"/>
    <p:sldId id="329" r:id="rId17"/>
    <p:sldId id="330" r:id="rId18"/>
    <p:sldId id="331" r:id="rId19"/>
    <p:sldId id="332" r:id="rId20"/>
    <p:sldId id="333" r:id="rId21"/>
    <p:sldId id="339" r:id="rId22"/>
    <p:sldId id="308" r:id="rId23"/>
    <p:sldId id="335" r:id="rId24"/>
    <p:sldId id="336" r:id="rId25"/>
    <p:sldId id="337" r:id="rId26"/>
    <p:sldId id="334" r:id="rId27"/>
    <p:sldId id="338" r:id="rId28"/>
    <p:sldId id="340" r:id="rId29"/>
    <p:sldId id="341" r:id="rId30"/>
    <p:sldId id="343" r:id="rId31"/>
    <p:sldId id="342" r:id="rId32"/>
    <p:sldId id="319" r:id="rId33"/>
    <p:sldId id="285" r:id="rId34"/>
    <p:sldId id="296" r:id="rId35"/>
    <p:sldId id="300" r:id="rId36"/>
    <p:sldId id="260" r:id="rId37"/>
    <p:sldId id="263" r:id="rId38"/>
    <p:sldId id="291" r:id="rId39"/>
    <p:sldId id="290" r:id="rId40"/>
    <p:sldId id="256" r:id="rId41"/>
    <p:sldId id="309" r:id="rId42"/>
    <p:sldId id="257" r:id="rId43"/>
    <p:sldId id="298" r:id="rId44"/>
    <p:sldId id="288" r:id="rId45"/>
    <p:sldId id="289" r:id="rId46"/>
    <p:sldId id="258" r:id="rId47"/>
    <p:sldId id="262" r:id="rId48"/>
    <p:sldId id="264" r:id="rId49"/>
    <p:sldId id="266" r:id="rId50"/>
    <p:sldId id="267" r:id="rId51"/>
    <p:sldId id="301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7" r:id="rId67"/>
    <p:sldId id="282" r:id="rId68"/>
    <p:sldId id="283" r:id="rId69"/>
  </p:sldIdLst>
  <p:sldSz cx="12192000" cy="6858000"/>
  <p:notesSz cx="6858000" cy="9144000"/>
  <p:embeddedFontLst>
    <p:embeddedFont>
      <p:font typeface="Arial Black" panose="020B0A04020102020204" pitchFamily="34" charset="0"/>
      <p:bold r:id="rId72"/>
    </p:embeddedFont>
    <p:embeddedFont>
      <p:font typeface="Muli" panose="020B0604020202020204" charset="0"/>
      <p:regular r:id="rId73"/>
      <p:bold r:id="rId74"/>
      <p:italic r:id="rId75"/>
      <p:boldItalic r:id="rId76"/>
    </p:embeddedFont>
    <p:embeddedFont>
      <p:font typeface="Muli Light" panose="020B0604020202020204" charset="0"/>
      <p:regular r:id="rId77"/>
      <p:bold r:id="rId78"/>
      <p:italic r:id="rId79"/>
      <p:boldItalic r:id="rId80"/>
    </p:embeddedFont>
    <p:embeddedFont>
      <p:font typeface="Poppins" panose="020B0604020202020204" charset="0"/>
      <p:regular r:id="rId81"/>
      <p:bold r:id="rId82"/>
      <p:italic r:id="rId83"/>
      <p:boldItalic r:id="rId84"/>
    </p:embeddedFont>
    <p:embeddedFont>
      <p:font typeface="Poppins Light" panose="020B060402020202020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6D"/>
    <a:srgbClr val="CC6600"/>
    <a:srgbClr val="5A5773"/>
    <a:srgbClr val="FF9900"/>
    <a:srgbClr val="996600"/>
    <a:srgbClr val="CC3300"/>
    <a:srgbClr val="FF0066"/>
    <a:srgbClr val="85CB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13B93-3780-45DF-8AA6-CEC3C69FF62C}">
  <a:tblStyle styleId="{02113B93-3780-45DF-8AA6-CEC3C69FF6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80000" autoAdjust="0"/>
  </p:normalViewPr>
  <p:slideViewPr>
    <p:cSldViewPr snapToGrid="0">
      <p:cViewPr varScale="1">
        <p:scale>
          <a:sx n="91" d="100"/>
          <a:sy n="9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E7FB5C-6EB0-4EC8-9D32-B8A964C992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4D4FC-4C26-467B-9FAD-302DC5A4E4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73AC4-2485-4285-BD8C-EEDD28FE847B}" type="datetimeFigureOut">
              <a:rPr lang="en-SG" smtClean="0"/>
              <a:t>23/9/2019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4B372-6013-4AE1-9047-57BB3576BA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9B729-FE40-433D-9C0A-5B76588C5A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5C8B9-4703-45D8-ACD7-4EB717F5FD9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7909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31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800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2867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480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826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149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71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43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05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951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856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019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94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450b5608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450b5608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329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02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888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35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22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08201" y="2346402"/>
            <a:ext cx="5829235" cy="428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928567"/>
            <a:ext cx="7188000" cy="39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" name="Google Shape;328;p39">
            <a:extLst>
              <a:ext uri="{FF2B5EF4-FFF2-40B4-BE49-F238E27FC236}">
                <a16:creationId xmlns:a16="http://schemas.microsoft.com/office/drawing/2014/main" id="{1C30FCEF-2702-465E-A9F3-C84795D5851F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037" y="4475550"/>
            <a:ext cx="4120924" cy="2022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19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 only no illustra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73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304784">
              <a:spcBef>
                <a:spcPts val="48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9520" y="4164676"/>
            <a:ext cx="4399282" cy="2490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3407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9" y="3357713"/>
            <a:ext cx="4600567" cy="32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955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 no illustra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017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9120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7" y="395211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8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4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748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7" y="395211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8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4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221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95642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7" y="395211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8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4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56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7033" y="2900833"/>
            <a:ext cx="5172000" cy="382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415933"/>
            <a:ext cx="6630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4193133"/>
            <a:ext cx="332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2400">
                <a:solidFill>
                  <a:srgbClr val="A7A4BC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595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7299" y="968938"/>
            <a:ext cx="5958800" cy="44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57570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4267">
                <a:solidFill>
                  <a:srgbClr val="A7A4BC"/>
                </a:solidFill>
              </a:defRPr>
            </a:lvl1pPr>
            <a:lvl2pPr marL="1219140" lvl="1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2pPr>
            <a:lvl3pPr marL="1828709" lvl="2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3pPr>
            <a:lvl4pPr marL="2438278" lvl="3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4pPr>
            <a:lvl5pPr marL="3047848" lvl="4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5pPr>
            <a:lvl6pPr marL="3657418" lvl="5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6pPr>
            <a:lvl7pPr marL="4266987" lvl="6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7pPr>
            <a:lvl8pPr marL="4876557" lvl="7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8pPr>
            <a:lvl9pPr marL="5486126" lvl="8" indent="-57570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487510" y="453862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7114C501-26E8-4E1B-B6E4-32140E4B59D2}"/>
              </a:ext>
            </a:extLst>
          </p:cNvPr>
          <p:cNvSpPr txBox="1"/>
          <p:nvPr userDrawn="1"/>
        </p:nvSpPr>
        <p:spPr>
          <a:xfrm rot="10800000">
            <a:off x="4977947" y="1818334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12981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5429" y="3121050"/>
            <a:ext cx="5172000" cy="350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83800" y="1226633"/>
            <a:ext cx="5958800" cy="44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57570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4267">
                <a:solidFill>
                  <a:srgbClr val="A7A4BC"/>
                </a:solidFill>
              </a:defRPr>
            </a:lvl1pPr>
            <a:lvl2pPr marL="1219140" lvl="1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2pPr>
            <a:lvl3pPr marL="1828709" lvl="2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3pPr>
            <a:lvl4pPr marL="2438278" lvl="3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4pPr>
            <a:lvl5pPr marL="3047848" lvl="4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5pPr>
            <a:lvl6pPr marL="3657418" lvl="5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6pPr>
            <a:lvl7pPr marL="4266987" lvl="6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>
                <a:solidFill>
                  <a:srgbClr val="A7A4BC"/>
                </a:solidFill>
              </a:defRPr>
            </a:lvl7pPr>
            <a:lvl8pPr marL="4876557" lvl="7" indent="-57570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>
                <a:solidFill>
                  <a:srgbClr val="A7A4BC"/>
                </a:solidFill>
              </a:defRPr>
            </a:lvl8pPr>
            <a:lvl9pPr marL="5486126" lvl="8" indent="-57570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>
                <a:solidFill>
                  <a:srgbClr val="A7A4B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520761" y="761433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C385B853-6A77-4C64-9508-F38D717FF9F6}"/>
              </a:ext>
            </a:extLst>
          </p:cNvPr>
          <p:cNvSpPr txBox="1"/>
          <p:nvPr userDrawn="1"/>
        </p:nvSpPr>
        <p:spPr>
          <a:xfrm>
            <a:off x="520761" y="761433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7114C501-26E8-4E1B-B6E4-32140E4B59D2}"/>
              </a:ext>
            </a:extLst>
          </p:cNvPr>
          <p:cNvSpPr txBox="1"/>
          <p:nvPr userDrawn="1"/>
        </p:nvSpPr>
        <p:spPr>
          <a:xfrm rot="10800000">
            <a:off x="4994572" y="2383600"/>
            <a:ext cx="86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 dirty="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50288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6350" y="4106487"/>
            <a:ext cx="3715787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600" y="2717800"/>
            <a:ext cx="65724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91042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1pPr>
            <a:lvl2pPr marL="1219140" lvl="1" indent="-491042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828709" lvl="2" indent="-491042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2438278" lvl="3" indent="-491042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3047848" lvl="4" indent="-491042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418" lvl="5" indent="-491042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6987" lvl="6" indent="-491042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557" lvl="7" indent="-491042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126" lvl="8" indent="-491042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669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 + 1 column + image mask">
    <p:bg>
      <p:bgPr>
        <a:solidFill>
          <a:srgbClr val="A7D86D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92" y="5472"/>
            <a:ext cx="12192000" cy="6857984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09600" y="1900233"/>
            <a:ext cx="4135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609600" y="3225800"/>
            <a:ext cx="4135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74109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40" lvl="1" indent="-474109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09" lvl="2" indent="-474109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278" lvl="3" indent="-474109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848" lvl="4" indent="-474109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418" lvl="5" indent="-474109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6987" lvl="6" indent="-474109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557" lvl="7" indent="-474109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126" lvl="8" indent="-474109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7605" y="3163229"/>
            <a:ext cx="4711200" cy="34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600" y="2776433"/>
            <a:ext cx="3190000" cy="36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991904" y="2776433"/>
            <a:ext cx="3190000" cy="36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590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2776433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522800" y="2776433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8435996" y="2776433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40" lvl="1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09" lvl="2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278" lvl="3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848" lvl="4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418" lvl="5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6987" lvl="6" indent="-440245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557" lvl="7" indent="-440245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126" lvl="8" indent="-44024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430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0300" y="2967603"/>
            <a:ext cx="4158501" cy="3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16688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840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717800"/>
            <a:ext cx="6572400" cy="2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733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40136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18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3946" r:id="rId16"/>
    <p:sldLayoutId id="2147483664" r:id="rId17"/>
    <p:sldLayoutId id="2147483665" r:id="rId1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medium.com/@1reginacheong/using-machine-learning-for-investment-decisions-8df70396b5a9" TargetMode="External"/><Relationship Id="rId7" Type="http://schemas.openxmlformats.org/officeDocument/2006/relationships/image" Target="../media/image44.jpg"/><Relationship Id="rId2" Type="http://schemas.openxmlformats.org/officeDocument/2006/relationships/hyperlink" Target="https://medium.com/@1reginacheong/topics-in-jds-resume-matcher-31561de9ce5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hyperlink" Target="https://www.linkedin.com/in/regina-cheong/detail/treasury/summary/?entityUrn=urn%3Ali%3Afs_treasuryMedia%3A(ACoAAAD0TzcBmlEA4xbIsLvUMZwcIui227YS3yY%2C1567584756398)&amp;section=summary&amp;treasuryCount=4" TargetMode="External"/><Relationship Id="rId9" Type="http://schemas.openxmlformats.org/officeDocument/2006/relationships/hyperlink" Target="https://public.tableau.com/profile/regina7068#!/vizhome/DashboardStoryline_0/Story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mailto:1reginacheong@gmail.com" TargetMode="External"/><Relationship Id="rId3" Type="http://schemas.openxmlformats.org/officeDocument/2006/relationships/image" Target="../media/image48.PNG"/><Relationship Id="rId7" Type="http://schemas.openxmlformats.org/officeDocument/2006/relationships/hyperlink" Target="https://public.tableau.com/profile/regina7068#!/" TargetMode="External"/><Relationship Id="rId12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1Regina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linkedin.com/in/regina-cheong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ontsquirrel.com/fonts/muli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undraw.co/" TargetMode="External"/><Relationship Id="rId4" Type="http://schemas.openxmlformats.org/officeDocument/2006/relationships/hyperlink" Target="http://unsplash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ontsquirrel.com/fonts/muli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png"/><Relationship Id="rId3" Type="http://schemas.openxmlformats.org/officeDocument/2006/relationships/hyperlink" Target="https://undraw.co/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0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9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609600" y="2509833"/>
            <a:ext cx="4135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SG" dirty="0" err="1"/>
              <a:t>miSPICKy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609600" y="3835400"/>
            <a:ext cx="4135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2400" b="1" dirty="0"/>
              <a:t>Regina Cheong</a:t>
            </a:r>
          </a:p>
          <a:p>
            <a:pPr marL="0" indent="0">
              <a:buNone/>
            </a:pPr>
            <a:r>
              <a:rPr lang="en-SG" sz="2000" dirty="0"/>
              <a:t>27 Sep 2019</a:t>
            </a:r>
            <a:endParaRPr lang="en" sz="2000"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C12E2-FA28-44E9-813C-408AFAB5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69" y="1450627"/>
            <a:ext cx="5930883" cy="4103921"/>
          </a:xfrm>
          <a:prstGeom prst="rect">
            <a:avLst/>
          </a:prstGeom>
        </p:spPr>
      </p:pic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4F0717FE-BF61-432B-B2EF-56947081D824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Dataset Preparation - Remove</a:t>
            </a:r>
          </a:p>
        </p:txBody>
      </p:sp>
    </p:spTree>
    <p:extLst>
      <p:ext uri="{BB962C8B-B14F-4D97-AF65-F5344CB8AC3E}">
        <p14:creationId xmlns:p14="http://schemas.microsoft.com/office/powerpoint/2010/main" val="3618077336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0DA2EE-EDDB-4429-8F6D-A8E4A76F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593" y="1064965"/>
            <a:ext cx="3892499" cy="1856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1863C-B5BD-40EF-B05D-5C257DDEC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6" y="1602515"/>
            <a:ext cx="4119447" cy="3211223"/>
          </a:xfrm>
          <a:prstGeom prst="rect">
            <a:avLst/>
          </a:prstGeom>
        </p:spPr>
      </p:pic>
      <p:sp>
        <p:nvSpPr>
          <p:cNvPr id="8" name="Google Shape;86;p17">
            <a:extLst>
              <a:ext uri="{FF2B5EF4-FFF2-40B4-BE49-F238E27FC236}">
                <a16:creationId xmlns:a16="http://schemas.microsoft.com/office/drawing/2014/main" id="{296C0AAC-C3A6-47A8-8D9E-35A3145710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Dataset Preparation - Remove</a:t>
            </a:r>
          </a:p>
        </p:txBody>
      </p:sp>
    </p:spTree>
    <p:extLst>
      <p:ext uri="{BB962C8B-B14F-4D97-AF65-F5344CB8AC3E}">
        <p14:creationId xmlns:p14="http://schemas.microsoft.com/office/powerpoint/2010/main" val="11330214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E6F88C-9C80-45CC-A063-F3576033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974093"/>
            <a:ext cx="5705475" cy="3162300"/>
          </a:xfrm>
          <a:prstGeom prst="rect">
            <a:avLst/>
          </a:prstGeom>
        </p:spPr>
      </p:pic>
      <p:sp>
        <p:nvSpPr>
          <p:cNvPr id="5" name="Google Shape;86;p17">
            <a:extLst>
              <a:ext uri="{FF2B5EF4-FFF2-40B4-BE49-F238E27FC236}">
                <a16:creationId xmlns:a16="http://schemas.microsoft.com/office/drawing/2014/main" id="{60C6EA7F-9E80-464C-A880-17086EFDD567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72390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pic>
        <p:nvPicPr>
          <p:cNvPr id="92" name="Google Shape;331;p39">
            <a:extLst>
              <a:ext uri="{FF2B5EF4-FFF2-40B4-BE49-F238E27FC236}">
                <a16:creationId xmlns:a16="http://schemas.microsoft.com/office/drawing/2014/main" id="{E46A05F0-2759-43DC-8D6F-2FFA56078E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61587" y="748402"/>
            <a:ext cx="2428495" cy="17862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41" name="Google Shape;334;p39">
            <a:extLst>
              <a:ext uri="{FF2B5EF4-FFF2-40B4-BE49-F238E27FC236}">
                <a16:creationId xmlns:a16="http://schemas.microsoft.com/office/drawing/2014/main" id="{BDC51318-FBE0-4AC7-B003-B57CFC0B75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606" y="5006165"/>
            <a:ext cx="2428493" cy="136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1D7527C-35A0-419D-996B-2302040DB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016" y="1641548"/>
            <a:ext cx="2026469" cy="1193675"/>
          </a:xfrm>
          <a:prstGeom prst="rect">
            <a:avLst/>
          </a:prstGeom>
        </p:spPr>
      </p:pic>
      <p:sp>
        <p:nvSpPr>
          <p:cNvPr id="43" name="Google Shape;86;p17">
            <a:extLst>
              <a:ext uri="{FF2B5EF4-FFF2-40B4-BE49-F238E27FC236}">
                <a16:creationId xmlns:a16="http://schemas.microsoft.com/office/drawing/2014/main" id="{4D91318C-5DE8-4DDF-A3FB-93429FF43329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70755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38020-A0AA-4F1A-96B4-9AD03DF69A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33429" y="4771983"/>
            <a:ext cx="2192751" cy="16567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;p17">
            <a:extLst>
              <a:ext uri="{FF2B5EF4-FFF2-40B4-BE49-F238E27FC236}">
                <a16:creationId xmlns:a16="http://schemas.microsoft.com/office/drawing/2014/main" id="{0EA48972-E5F4-4DCF-B28E-E14A2F990F83}"/>
              </a:ext>
            </a:extLst>
          </p:cNvPr>
          <p:cNvSpPr txBox="1">
            <a:spLocks/>
          </p:cNvSpPr>
          <p:nvPr/>
        </p:nvSpPr>
        <p:spPr>
          <a:xfrm>
            <a:off x="527102" y="175209"/>
            <a:ext cx="5911799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Machine Learning Models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4C62DF-9398-42BC-AECB-82FF6FFF64D2}"/>
              </a:ext>
            </a:extLst>
          </p:cNvPr>
          <p:cNvGrpSpPr/>
          <p:nvPr/>
        </p:nvGrpSpPr>
        <p:grpSpPr>
          <a:xfrm rot="11544603">
            <a:off x="5530415" y="2176587"/>
            <a:ext cx="3090547" cy="2209272"/>
            <a:chOff x="3863188" y="1422827"/>
            <a:chExt cx="3155909" cy="2255996"/>
          </a:xfrm>
        </p:grpSpPr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FAB37CA5-6393-42A4-A67D-C691DEF1546F}"/>
                </a:ext>
              </a:extLst>
            </p:cNvPr>
            <p:cNvSpPr/>
            <p:nvPr/>
          </p:nvSpPr>
          <p:spPr>
            <a:xfrm rot="19954511" flipV="1">
              <a:off x="3863188" y="2227178"/>
              <a:ext cx="766546" cy="81394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9303F619-3395-4F03-B2F0-F2FE2F74C231}"/>
                </a:ext>
              </a:extLst>
            </p:cNvPr>
            <p:cNvSpPr/>
            <p:nvPr/>
          </p:nvSpPr>
          <p:spPr>
            <a:xfrm rot="18850474" flipV="1">
              <a:off x="5665630" y="1949688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12" name="Oval 21">
              <a:extLst>
                <a:ext uri="{FF2B5EF4-FFF2-40B4-BE49-F238E27FC236}">
                  <a16:creationId xmlns:a16="http://schemas.microsoft.com/office/drawing/2014/main" id="{4DB7CB7D-EC16-4621-AC68-8D843D8790C1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3" name="Oval 21">
              <a:extLst>
                <a:ext uri="{FF2B5EF4-FFF2-40B4-BE49-F238E27FC236}">
                  <a16:creationId xmlns:a16="http://schemas.microsoft.com/office/drawing/2014/main" id="{3B912001-850D-492F-9690-CF67D017D9D9}"/>
                </a:ext>
              </a:extLst>
            </p:cNvPr>
            <p:cNvSpPr/>
            <p:nvPr/>
          </p:nvSpPr>
          <p:spPr>
            <a:xfrm rot="19147839" flipV="1">
              <a:off x="4569880" y="2575046"/>
              <a:ext cx="1088158" cy="110377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C81B93-EB47-433D-9E7C-ADAA041F4754}"/>
              </a:ext>
            </a:extLst>
          </p:cNvPr>
          <p:cNvGrpSpPr/>
          <p:nvPr/>
        </p:nvGrpSpPr>
        <p:grpSpPr>
          <a:xfrm>
            <a:off x="527612" y="1870310"/>
            <a:ext cx="4652305" cy="4115341"/>
            <a:chOff x="927844" y="1829475"/>
            <a:chExt cx="2096855" cy="4115341"/>
          </a:xfrm>
        </p:grpSpPr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id="{242E0667-49B7-42AA-A502-30866CC28A6E}"/>
                </a:ext>
              </a:extLst>
            </p:cNvPr>
            <p:cNvGrpSpPr/>
            <p:nvPr/>
          </p:nvGrpSpPr>
          <p:grpSpPr>
            <a:xfrm>
              <a:off x="927844" y="1829475"/>
              <a:ext cx="2068189" cy="3558226"/>
              <a:chOff x="927844" y="1829474"/>
              <a:chExt cx="2068189" cy="3558226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C12E6A53-AF3C-4BCE-91EF-B6D495FE764F}"/>
                  </a:ext>
                </a:extLst>
              </p:cNvPr>
              <p:cNvSpPr/>
              <p:nvPr/>
            </p:nvSpPr>
            <p:spPr>
              <a:xfrm rot="5400000">
                <a:off x="2131421" y="4523088"/>
                <a:ext cx="1029884" cy="69934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FA87AE4-4D20-4581-99E7-CD5EC4FE4BAD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5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B8D6BC-E2DF-4767-B208-BAF317B14883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2346220"/>
              <a:chOff x="1364812" y="1766707"/>
              <a:chExt cx="1431859" cy="234622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E5F5CA-56FC-4ADB-A4A1-519E2125668A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2000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K-Nearest Neighbors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Gaussian Naive Bayes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en-SG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Logistic Regression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en-SG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Support Vector Classifier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en-SG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Decision Tree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en-SG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Random Forest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en-SG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Multi-layer Perception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en-SG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XGBoost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F982B7-C1A4-4E28-8C24-2F4B726B4663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8 Algorithms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683B9F-65AB-4EFB-9144-A5C355B7592F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8040B-25EB-4938-B5DB-3658E9D0CEBE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F1- accuracy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B6D1571-6981-43CA-AE49-0DF663547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40" y="2053793"/>
            <a:ext cx="2026469" cy="11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6792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38020-A0AA-4F1A-96B4-9AD03DF69A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C81B93-EB47-433D-9E7C-ADAA041F4754}"/>
              </a:ext>
            </a:extLst>
          </p:cNvPr>
          <p:cNvGrpSpPr/>
          <p:nvPr/>
        </p:nvGrpSpPr>
        <p:grpSpPr>
          <a:xfrm>
            <a:off x="3566085" y="1946510"/>
            <a:ext cx="4588704" cy="3558226"/>
            <a:chOff x="927844" y="1829475"/>
            <a:chExt cx="2068189" cy="3558226"/>
          </a:xfrm>
        </p:grpSpPr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id="{242E0667-49B7-42AA-A502-30866CC28A6E}"/>
                </a:ext>
              </a:extLst>
            </p:cNvPr>
            <p:cNvGrpSpPr/>
            <p:nvPr/>
          </p:nvGrpSpPr>
          <p:grpSpPr>
            <a:xfrm>
              <a:off x="927844" y="1829475"/>
              <a:ext cx="2068189" cy="3558226"/>
              <a:chOff x="927844" y="1829474"/>
              <a:chExt cx="2068189" cy="3558226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C12E6A53-AF3C-4BCE-91EF-B6D495FE764F}"/>
                  </a:ext>
                </a:extLst>
              </p:cNvPr>
              <p:cNvSpPr/>
              <p:nvPr/>
            </p:nvSpPr>
            <p:spPr>
              <a:xfrm rot="5400000">
                <a:off x="2131421" y="4523088"/>
                <a:ext cx="1029884" cy="699340"/>
              </a:xfrm>
              <a:prstGeom prst="triangl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FA87AE4-4D20-4581-99E7-CD5EC4FE4BAD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FF9900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B8D6BC-E2DF-4767-B208-BAF317B14883}"/>
                </a:ext>
              </a:extLst>
            </p:cNvPr>
            <p:cNvGrpSpPr/>
            <p:nvPr/>
          </p:nvGrpSpPr>
          <p:grpSpPr>
            <a:xfrm>
              <a:off x="1056379" y="2125952"/>
              <a:ext cx="1660433" cy="2708435"/>
              <a:chOff x="1292520" y="1282863"/>
              <a:chExt cx="1445280" cy="270843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E5F5CA-56FC-4ADB-A4A1-519E2125668A}"/>
                  </a:ext>
                </a:extLst>
              </p:cNvPr>
              <p:cNvSpPr txBox="1"/>
              <p:nvPr/>
            </p:nvSpPr>
            <p:spPr>
              <a:xfrm>
                <a:off x="1292520" y="1682974"/>
                <a:ext cx="1420810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K-Nearest Neighbors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sz="1800" dirty="0">
                    <a:solidFill>
                      <a:schemeClr val="bg1">
                        <a:lumMod val="85000"/>
                      </a:schemeClr>
                    </a:solidFill>
                  </a:rPr>
                  <a:t>Gaussian Naive Bayes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Logistic Regression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Support Vector Classifier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Decision Tree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Multi-layer Perception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Random Forest</a:t>
                </a:r>
              </a:p>
              <a:p>
                <a:pPr marL="342891" indent="-342891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SG" altLang="ko-KR" sz="1800" dirty="0" err="1">
                    <a:solidFill>
                      <a:schemeClr val="bg1">
                        <a:lumMod val="85000"/>
                      </a:schemeClr>
                    </a:solidFill>
                    <a:cs typeface="Arial" pitchFamily="34" charset="0"/>
                  </a:rPr>
                  <a:t>XGBoost</a:t>
                </a:r>
                <a:endParaRPr lang="en-US" altLang="ko-KR" sz="1800" dirty="0">
                  <a:solidFill>
                    <a:schemeClr val="bg1">
                      <a:lumMod val="8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F982B7-C1A4-4E28-8C24-2F4B726B4663}"/>
                  </a:ext>
                </a:extLst>
              </p:cNvPr>
              <p:cNvSpPr txBox="1"/>
              <p:nvPr/>
            </p:nvSpPr>
            <p:spPr>
              <a:xfrm>
                <a:off x="1309436" y="1282863"/>
                <a:ext cx="14283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8 Algorithms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4117807" y="5682522"/>
            <a:ext cx="351342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F1- accuracy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Google Shape;86;p17">
            <a:extLst>
              <a:ext uri="{FF2B5EF4-FFF2-40B4-BE49-F238E27FC236}">
                <a16:creationId xmlns:a16="http://schemas.microsoft.com/office/drawing/2014/main" id="{CF9040C6-6F15-4E18-9644-B0C25036B296}"/>
              </a:ext>
            </a:extLst>
          </p:cNvPr>
          <p:cNvSpPr txBox="1">
            <a:spLocks/>
          </p:cNvSpPr>
          <p:nvPr/>
        </p:nvSpPr>
        <p:spPr>
          <a:xfrm>
            <a:off x="785810" y="3964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337129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38020-A0AA-4F1A-96B4-9AD03DF69A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3">
            <a:extLst>
              <a:ext uri="{FF2B5EF4-FFF2-40B4-BE49-F238E27FC236}">
                <a16:creationId xmlns:a16="http://schemas.microsoft.com/office/drawing/2014/main" id="{242E0667-49B7-42AA-A502-30866CC28A6E}"/>
              </a:ext>
            </a:extLst>
          </p:cNvPr>
          <p:cNvGrpSpPr/>
          <p:nvPr/>
        </p:nvGrpSpPr>
        <p:grpSpPr>
          <a:xfrm>
            <a:off x="3566085" y="1946509"/>
            <a:ext cx="4588704" cy="3558227"/>
            <a:chOff x="927844" y="1829474"/>
            <a:chExt cx="2068189" cy="3558226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12E6A53-AF3C-4BCE-91EF-B6D495FE764F}"/>
                </a:ext>
              </a:extLst>
            </p:cNvPr>
            <p:cNvSpPr/>
            <p:nvPr/>
          </p:nvSpPr>
          <p:spPr>
            <a:xfrm rot="5400000">
              <a:off x="2131421" y="4523088"/>
              <a:ext cx="1029884" cy="699340"/>
            </a:xfrm>
            <a:prstGeom prst="triangl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A87AE4-4D20-4581-99E7-CD5EC4FE4BAD}"/>
                </a:ext>
              </a:extLst>
            </p:cNvPr>
            <p:cNvSpPr/>
            <p:nvPr/>
          </p:nvSpPr>
          <p:spPr>
            <a:xfrm>
              <a:off x="927844" y="1829474"/>
              <a:ext cx="2068189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FF9900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4117807" y="5682522"/>
            <a:ext cx="351342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F1- accuracy : 0.43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EF9CAF-D0FF-41B8-B3EA-0F0E9E1341E4}"/>
              </a:ext>
            </a:extLst>
          </p:cNvPr>
          <p:cNvSpPr txBox="1"/>
          <p:nvPr/>
        </p:nvSpPr>
        <p:spPr>
          <a:xfrm>
            <a:off x="3851267" y="2643097"/>
            <a:ext cx="362163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K-Nearest Neighbors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sz="1800" dirty="0">
                <a:solidFill>
                  <a:schemeClr val="bg1">
                    <a:lumMod val="85000"/>
                  </a:schemeClr>
                </a:solidFill>
              </a:rPr>
              <a:t>Gaussian Naive Bayes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Logistic Regression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Support Vector Classifier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Decision Tree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Multi-layer Perception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Random Forest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 err="1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XGBoost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EA14F-82C8-4A5B-AA17-0F2BBDBB5310}"/>
              </a:ext>
            </a:extLst>
          </p:cNvPr>
          <p:cNvSpPr txBox="1"/>
          <p:nvPr/>
        </p:nvSpPr>
        <p:spPr>
          <a:xfrm>
            <a:off x="3894386" y="2242987"/>
            <a:ext cx="3640895" cy="40011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 Algorithms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Google Shape;86;p17">
            <a:extLst>
              <a:ext uri="{FF2B5EF4-FFF2-40B4-BE49-F238E27FC236}">
                <a16:creationId xmlns:a16="http://schemas.microsoft.com/office/drawing/2014/main" id="{1815D7A4-DB48-4654-80C7-C50067FF15CA}"/>
              </a:ext>
            </a:extLst>
          </p:cNvPr>
          <p:cNvSpPr txBox="1">
            <a:spLocks/>
          </p:cNvSpPr>
          <p:nvPr/>
        </p:nvSpPr>
        <p:spPr>
          <a:xfrm>
            <a:off x="938210" y="5488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46230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38020-A0AA-4F1A-96B4-9AD03DF69A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3">
            <a:extLst>
              <a:ext uri="{FF2B5EF4-FFF2-40B4-BE49-F238E27FC236}">
                <a16:creationId xmlns:a16="http://schemas.microsoft.com/office/drawing/2014/main" id="{242E0667-49B7-42AA-A502-30866CC28A6E}"/>
              </a:ext>
            </a:extLst>
          </p:cNvPr>
          <p:cNvGrpSpPr/>
          <p:nvPr/>
        </p:nvGrpSpPr>
        <p:grpSpPr>
          <a:xfrm>
            <a:off x="3566085" y="1946509"/>
            <a:ext cx="4588704" cy="3558227"/>
            <a:chOff x="927844" y="1829474"/>
            <a:chExt cx="2068189" cy="3558226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12E6A53-AF3C-4BCE-91EF-B6D495FE764F}"/>
                </a:ext>
              </a:extLst>
            </p:cNvPr>
            <p:cNvSpPr/>
            <p:nvPr/>
          </p:nvSpPr>
          <p:spPr>
            <a:xfrm rot="5400000">
              <a:off x="2131421" y="4523088"/>
              <a:ext cx="1029884" cy="699340"/>
            </a:xfrm>
            <a:prstGeom prst="triangl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A87AE4-4D20-4581-99E7-CD5EC4FE4BAD}"/>
                </a:ext>
              </a:extLst>
            </p:cNvPr>
            <p:cNvSpPr/>
            <p:nvPr/>
          </p:nvSpPr>
          <p:spPr>
            <a:xfrm>
              <a:off x="927844" y="1829474"/>
              <a:ext cx="2068189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FF9900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4117807" y="5682522"/>
            <a:ext cx="351342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F1- accuracy : ~0.62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4260A-62F6-4B23-84C6-E444F3711BAD}"/>
              </a:ext>
            </a:extLst>
          </p:cNvPr>
          <p:cNvSpPr txBox="1"/>
          <p:nvPr/>
        </p:nvSpPr>
        <p:spPr>
          <a:xfrm>
            <a:off x="3851267" y="2643097"/>
            <a:ext cx="362163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K-Nearest Neighbors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Gaussian Naive Bayes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Logistic Regression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Support Vector Classifier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Decision Tree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Multi-layer Perception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Random Forest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 err="1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XGBoost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F79B9-CB5A-4CDA-8768-82ECE8F0553D}"/>
              </a:ext>
            </a:extLst>
          </p:cNvPr>
          <p:cNvSpPr txBox="1"/>
          <p:nvPr/>
        </p:nvSpPr>
        <p:spPr>
          <a:xfrm>
            <a:off x="3894386" y="2242987"/>
            <a:ext cx="3640895" cy="40011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 Algorithms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Google Shape;86;p17">
            <a:extLst>
              <a:ext uri="{FF2B5EF4-FFF2-40B4-BE49-F238E27FC236}">
                <a16:creationId xmlns:a16="http://schemas.microsoft.com/office/drawing/2014/main" id="{4E2F76B9-6A97-4ED0-B562-9852F0EC095E}"/>
              </a:ext>
            </a:extLst>
          </p:cNvPr>
          <p:cNvSpPr txBox="1">
            <a:spLocks/>
          </p:cNvSpPr>
          <p:nvPr/>
        </p:nvSpPr>
        <p:spPr>
          <a:xfrm>
            <a:off x="785810" y="3964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317230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38020-A0AA-4F1A-96B4-9AD03DF69A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3">
            <a:extLst>
              <a:ext uri="{FF2B5EF4-FFF2-40B4-BE49-F238E27FC236}">
                <a16:creationId xmlns:a16="http://schemas.microsoft.com/office/drawing/2014/main" id="{242E0667-49B7-42AA-A502-30866CC28A6E}"/>
              </a:ext>
            </a:extLst>
          </p:cNvPr>
          <p:cNvGrpSpPr/>
          <p:nvPr/>
        </p:nvGrpSpPr>
        <p:grpSpPr>
          <a:xfrm>
            <a:off x="3566085" y="1946509"/>
            <a:ext cx="4588704" cy="3558227"/>
            <a:chOff x="927844" y="1829474"/>
            <a:chExt cx="2068189" cy="3558226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12E6A53-AF3C-4BCE-91EF-B6D495FE764F}"/>
                </a:ext>
              </a:extLst>
            </p:cNvPr>
            <p:cNvSpPr/>
            <p:nvPr/>
          </p:nvSpPr>
          <p:spPr>
            <a:xfrm rot="5400000">
              <a:off x="2131421" y="4523088"/>
              <a:ext cx="1029884" cy="699340"/>
            </a:xfrm>
            <a:prstGeom prst="triangl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A87AE4-4D20-4581-99E7-CD5EC4FE4BAD}"/>
                </a:ext>
              </a:extLst>
            </p:cNvPr>
            <p:cNvSpPr/>
            <p:nvPr/>
          </p:nvSpPr>
          <p:spPr>
            <a:xfrm>
              <a:off x="927844" y="1829474"/>
              <a:ext cx="2068189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FF9900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4117807" y="5682522"/>
            <a:ext cx="351342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F1- accuracy : 0.75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D38102-1308-46E1-9B60-50A32D9A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61" y="4970846"/>
            <a:ext cx="1528841" cy="1468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1A2C82-C889-4865-957F-ABB7E6127020}"/>
              </a:ext>
            </a:extLst>
          </p:cNvPr>
          <p:cNvSpPr txBox="1"/>
          <p:nvPr/>
        </p:nvSpPr>
        <p:spPr>
          <a:xfrm>
            <a:off x="3851267" y="2643097"/>
            <a:ext cx="362163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K-Nearest Neighbors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sz="1800" dirty="0">
                <a:solidFill>
                  <a:schemeClr val="bg1">
                    <a:lumMod val="85000"/>
                  </a:schemeClr>
                </a:solidFill>
              </a:rPr>
              <a:t>Gaussian Naive Bayes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Logistic Regression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Support Vector Classifier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Decision Tree</a:t>
            </a:r>
          </a:p>
          <a:p>
            <a:pPr marL="342891" indent="-342891"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Multi-layer Perception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Random Forest</a:t>
            </a:r>
          </a:p>
          <a:p>
            <a:pPr marL="342891" indent="-342891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en-SG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XGBoost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BBEA9-4F6C-42BE-91C9-D9B20DA20C09}"/>
              </a:ext>
            </a:extLst>
          </p:cNvPr>
          <p:cNvSpPr txBox="1"/>
          <p:nvPr/>
        </p:nvSpPr>
        <p:spPr>
          <a:xfrm>
            <a:off x="3894386" y="2242987"/>
            <a:ext cx="3640895" cy="400110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 Algorithms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Google Shape;86;p17">
            <a:extLst>
              <a:ext uri="{FF2B5EF4-FFF2-40B4-BE49-F238E27FC236}">
                <a16:creationId xmlns:a16="http://schemas.microsoft.com/office/drawing/2014/main" id="{C1C0F659-DA37-4CC6-BCE4-FC48E2C0EBF6}"/>
              </a:ext>
            </a:extLst>
          </p:cNvPr>
          <p:cNvSpPr txBox="1">
            <a:spLocks/>
          </p:cNvSpPr>
          <p:nvPr/>
        </p:nvSpPr>
        <p:spPr>
          <a:xfrm>
            <a:off x="785810" y="3964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399744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pic>
        <p:nvPicPr>
          <p:cNvPr id="92" name="Google Shape;331;p39">
            <a:extLst>
              <a:ext uri="{FF2B5EF4-FFF2-40B4-BE49-F238E27FC236}">
                <a16:creationId xmlns:a16="http://schemas.microsoft.com/office/drawing/2014/main" id="{E46A05F0-2759-43DC-8D6F-2FFA56078E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61587" y="748402"/>
            <a:ext cx="2428495" cy="17862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41" name="Google Shape;334;p39">
            <a:extLst>
              <a:ext uri="{FF2B5EF4-FFF2-40B4-BE49-F238E27FC236}">
                <a16:creationId xmlns:a16="http://schemas.microsoft.com/office/drawing/2014/main" id="{BDC51318-FBE0-4AC7-B003-B57CFC0B75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606" y="5006165"/>
            <a:ext cx="2428493" cy="136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A0837-4203-4D46-A843-E71E6D77C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605" y="2115033"/>
            <a:ext cx="1271696" cy="763019"/>
          </a:xfrm>
          <a:prstGeom prst="rect">
            <a:avLst/>
          </a:prstGeom>
        </p:spPr>
      </p:pic>
      <p:sp>
        <p:nvSpPr>
          <p:cNvPr id="44" name="Google Shape;86;p17">
            <a:extLst>
              <a:ext uri="{FF2B5EF4-FFF2-40B4-BE49-F238E27FC236}">
                <a16:creationId xmlns:a16="http://schemas.microsoft.com/office/drawing/2014/main" id="{37A31AEA-2D74-42A7-BB72-D32AC2757CB6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93909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609600" y="2509833"/>
            <a:ext cx="4135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SG" dirty="0"/>
              <a:t>mi-</a:t>
            </a:r>
            <a:r>
              <a:rPr lang="en-SG" dirty="0" err="1"/>
              <a:t>SPICKy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609600" y="3835400"/>
            <a:ext cx="4135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2400" b="1" dirty="0"/>
              <a:t>SPICK and span</a:t>
            </a:r>
          </a:p>
          <a:p>
            <a:pPr marL="0" indent="0">
              <a:buNone/>
            </a:pPr>
            <a:endParaRPr lang="en" sz="2000"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840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38020-A0AA-4F1A-96B4-9AD03DF69A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32128B83-7856-4833-862F-58C958887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1994" y="4941261"/>
            <a:ext cx="2192751" cy="1656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C81B93-EB47-433D-9E7C-ADAA041F4754}"/>
              </a:ext>
            </a:extLst>
          </p:cNvPr>
          <p:cNvGrpSpPr/>
          <p:nvPr/>
        </p:nvGrpSpPr>
        <p:grpSpPr>
          <a:xfrm>
            <a:off x="3566085" y="1946509"/>
            <a:ext cx="4588704" cy="3558227"/>
            <a:chOff x="927844" y="1829475"/>
            <a:chExt cx="2068189" cy="3558226"/>
          </a:xfrm>
        </p:grpSpPr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id="{242E0667-49B7-42AA-A502-30866CC28A6E}"/>
                </a:ext>
              </a:extLst>
            </p:cNvPr>
            <p:cNvGrpSpPr/>
            <p:nvPr/>
          </p:nvGrpSpPr>
          <p:grpSpPr>
            <a:xfrm>
              <a:off x="927844" y="1829475"/>
              <a:ext cx="2068189" cy="3558226"/>
              <a:chOff x="927844" y="1829474"/>
              <a:chExt cx="2068189" cy="3558226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C12E6A53-AF3C-4BCE-91EF-B6D495FE764F}"/>
                  </a:ext>
                </a:extLst>
              </p:cNvPr>
              <p:cNvSpPr/>
              <p:nvPr/>
            </p:nvSpPr>
            <p:spPr>
              <a:xfrm rot="5400000">
                <a:off x="2131421" y="4523088"/>
                <a:ext cx="1029884" cy="69934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FA87AE4-4D20-4581-99E7-CD5EC4FE4BAD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2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B8D6BC-E2DF-4767-B208-BAF317B14883}"/>
                </a:ext>
              </a:extLst>
            </p:cNvPr>
            <p:cNvGrpSpPr/>
            <p:nvPr/>
          </p:nvGrpSpPr>
          <p:grpSpPr>
            <a:xfrm>
              <a:off x="1037140" y="2234256"/>
              <a:ext cx="1691373" cy="1828569"/>
              <a:chOff x="1275774" y="1391167"/>
              <a:chExt cx="1472211" cy="182856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E5F5CA-56FC-4ADB-A4A1-519E2125668A}"/>
                  </a:ext>
                </a:extLst>
              </p:cNvPr>
              <p:cNvSpPr txBox="1"/>
              <p:nvPr/>
            </p:nvSpPr>
            <p:spPr>
              <a:xfrm>
                <a:off x="1327175" y="1896297"/>
                <a:ext cx="142081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Clr>
                    <a:schemeClr val="tx1">
                      <a:lumMod val="65000"/>
                      <a:lumOff val="35000"/>
                    </a:schemeClr>
                  </a:buClr>
                  <a:buFont typeface="+mj-lt"/>
                  <a:buAutoNum type="arabicPeriod"/>
                </a:pPr>
                <a:r>
                  <a:rPr lang="en-SG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Epochs</a:t>
                </a:r>
              </a:p>
              <a:p>
                <a:pPr marL="342891" indent="-342891">
                  <a:buClr>
                    <a:schemeClr val="tx1">
                      <a:lumMod val="65000"/>
                      <a:lumOff val="35000"/>
                    </a:schemeClr>
                  </a:buClr>
                  <a:buFont typeface="+mj-lt"/>
                  <a:buAutoNum type="arabicPeriod"/>
                </a:pPr>
                <a:r>
                  <a:rPr lang="en-SG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Batch Size </a:t>
                </a:r>
              </a:p>
              <a:p>
                <a:pPr marL="342891" indent="-342891">
                  <a:buClr>
                    <a:schemeClr val="tx1">
                      <a:lumMod val="65000"/>
                      <a:lumOff val="35000"/>
                    </a:schemeClr>
                  </a:buClr>
                  <a:buFont typeface="+mj-lt"/>
                  <a:buAutoNum type="arabicPeriod"/>
                </a:pPr>
                <a:r>
                  <a:rPr lang="en-SG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Optimizer</a:t>
                </a:r>
              </a:p>
              <a:p>
                <a:pPr marL="342891" indent="-342891">
                  <a:buClr>
                    <a:schemeClr val="tx1">
                      <a:lumMod val="65000"/>
                      <a:lumOff val="35000"/>
                    </a:schemeClr>
                  </a:buClr>
                  <a:buFont typeface="+mj-lt"/>
                  <a:buAutoNum type="arabicPeriod"/>
                </a:pPr>
                <a:r>
                  <a:rPr lang="en-SG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Early Stopping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F982B7-C1A4-4E28-8C24-2F4B726B4663}"/>
                  </a:ext>
                </a:extLst>
              </p:cNvPr>
              <p:cNvSpPr txBox="1"/>
              <p:nvPr/>
            </p:nvSpPr>
            <p:spPr>
              <a:xfrm>
                <a:off x="1275774" y="1391167"/>
                <a:ext cx="142836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CNN Algorithms</a:t>
                </a:r>
                <a:endPara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4" name="그룹 8">
            <a:extLst>
              <a:ext uri="{FF2B5EF4-FFF2-40B4-BE49-F238E27FC236}">
                <a16:creationId xmlns:a16="http://schemas.microsoft.com/office/drawing/2014/main" id="{8877EE9E-9854-4DFA-89C9-F3A5A16E1EC2}"/>
              </a:ext>
            </a:extLst>
          </p:cNvPr>
          <p:cNvGrpSpPr/>
          <p:nvPr/>
        </p:nvGrpSpPr>
        <p:grpSpPr>
          <a:xfrm rot="11696843">
            <a:off x="6372212" y="2066673"/>
            <a:ext cx="1646593" cy="1511216"/>
            <a:chOff x="4665170" y="1537669"/>
            <a:chExt cx="2179724" cy="2025124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B81FDB4A-B6BA-4B9A-99D4-43099EA730D3}"/>
                </a:ext>
              </a:extLst>
            </p:cNvPr>
            <p:cNvSpPr/>
            <p:nvPr/>
          </p:nvSpPr>
          <p:spPr>
            <a:xfrm rot="19709532" flipV="1">
              <a:off x="4887925" y="2659568"/>
              <a:ext cx="813962" cy="903225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C89F06A-A769-43AD-9D09-AE1CBCCA67F7}"/>
                </a:ext>
              </a:extLst>
            </p:cNvPr>
            <p:cNvSpPr/>
            <p:nvPr/>
          </p:nvSpPr>
          <p:spPr>
            <a:xfrm rot="18850474" flipV="1">
              <a:off x="5613960" y="2130653"/>
              <a:ext cx="1220234" cy="1241634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7BA48D-5D22-4043-9B3B-A5A130721A0D}"/>
                </a:ext>
              </a:extLst>
            </p:cNvPr>
            <p:cNvSpPr/>
            <p:nvPr/>
          </p:nvSpPr>
          <p:spPr>
            <a:xfrm rot="17537713" flipV="1">
              <a:off x="4672999" y="1529840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B3F85-897F-4B2B-94AC-19D90FEF1E5C}"/>
              </a:ext>
            </a:extLst>
          </p:cNvPr>
          <p:cNvSpPr txBox="1"/>
          <p:nvPr/>
        </p:nvSpPr>
        <p:spPr>
          <a:xfrm>
            <a:off x="3625864" y="5519472"/>
            <a:ext cx="4469145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F1- accuracy : ~0.76, 0.84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Google Shape;86;p17">
            <a:extLst>
              <a:ext uri="{FF2B5EF4-FFF2-40B4-BE49-F238E27FC236}">
                <a16:creationId xmlns:a16="http://schemas.microsoft.com/office/drawing/2014/main" id="{6AE3DAC0-0A7B-46C5-9997-05C90E3B0662}"/>
              </a:ext>
            </a:extLst>
          </p:cNvPr>
          <p:cNvSpPr txBox="1">
            <a:spLocks/>
          </p:cNvSpPr>
          <p:nvPr/>
        </p:nvSpPr>
        <p:spPr>
          <a:xfrm>
            <a:off x="785810" y="396410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54085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pic>
        <p:nvPicPr>
          <p:cNvPr id="92" name="Google Shape;331;p39">
            <a:extLst>
              <a:ext uri="{FF2B5EF4-FFF2-40B4-BE49-F238E27FC236}">
                <a16:creationId xmlns:a16="http://schemas.microsoft.com/office/drawing/2014/main" id="{E46A05F0-2759-43DC-8D6F-2FFA56078E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61587" y="748402"/>
            <a:ext cx="2428495" cy="17862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41" name="Google Shape;334;p39">
            <a:extLst>
              <a:ext uri="{FF2B5EF4-FFF2-40B4-BE49-F238E27FC236}">
                <a16:creationId xmlns:a16="http://schemas.microsoft.com/office/drawing/2014/main" id="{BDC51318-FBE0-4AC7-B003-B57CFC0B75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606" y="5006165"/>
            <a:ext cx="2428493" cy="136534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0F67706A-093E-482C-909C-AE7885E4F108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745187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1" y="4587719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5" y="3725001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F64F17D5-273C-47D7-97FB-A33E1F0D4774}"/>
              </a:ext>
            </a:extLst>
          </p:cNvPr>
          <p:cNvCxnSpPr>
            <a:cxnSpLocks/>
          </p:cNvCxnSpPr>
          <p:nvPr/>
        </p:nvCxnSpPr>
        <p:spPr>
          <a:xfrm flipV="1">
            <a:off x="9709269" y="2179789"/>
            <a:ext cx="1361375" cy="52509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2B3C1D32-5CA1-4742-89A2-ED2D70AC7EF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9685289" y="2704889"/>
            <a:ext cx="23979" cy="9622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9" y="488381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1" y="4447955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DFE855CF-3906-4901-9E4A-38DFFB9DE1B1}"/>
              </a:ext>
            </a:extLst>
          </p:cNvPr>
          <p:cNvSpPr/>
          <p:nvPr/>
        </p:nvSpPr>
        <p:spPr>
          <a:xfrm>
            <a:off x="9545526" y="3643130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4040721" y="3806873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7051379" y="4244005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FE2AD-8B24-4B5E-8F86-F28FB89B7C7A}"/>
              </a:ext>
            </a:extLst>
          </p:cNvPr>
          <p:cNvSpPr txBox="1"/>
          <p:nvPr/>
        </p:nvSpPr>
        <p:spPr>
          <a:xfrm>
            <a:off x="9255143" y="3945053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4EF91-8FDF-4156-8288-D4EA728FF76B}"/>
              </a:ext>
            </a:extLst>
          </p:cNvPr>
          <p:cNvSpPr txBox="1"/>
          <p:nvPr/>
        </p:nvSpPr>
        <p:spPr>
          <a:xfrm>
            <a:off x="2394592" y="4258900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A1A5C9-02AA-43FD-BAA2-744F1B8D843F}"/>
              </a:ext>
            </a:extLst>
          </p:cNvPr>
          <p:cNvSpPr txBox="1"/>
          <p:nvPr/>
        </p:nvSpPr>
        <p:spPr>
          <a:xfrm>
            <a:off x="7647755" y="4365784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Messy Room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B8BAB2-6463-43E7-BC00-F940B03FD73D}"/>
              </a:ext>
            </a:extLst>
          </p:cNvPr>
          <p:cNvSpPr txBox="1"/>
          <p:nvPr/>
        </p:nvSpPr>
        <p:spPr>
          <a:xfrm>
            <a:off x="9418565" y="4391648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Confirmation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672045" y="5321943"/>
            <a:ext cx="744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1EA7FD-7921-41C5-B8C7-F7EE225D4E2C}"/>
              </a:ext>
            </a:extLst>
          </p:cNvPr>
          <p:cNvSpPr txBox="1"/>
          <p:nvPr/>
        </p:nvSpPr>
        <p:spPr>
          <a:xfrm>
            <a:off x="2212636" y="5906718"/>
            <a:ext cx="173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 Excuse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11058653" y="839266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10626870" y="840961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11064527" y="839265"/>
            <a:ext cx="433376" cy="41685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id="{62899F6D-BB92-4FAF-B80A-3C16F34E6A9F}"/>
              </a:ext>
            </a:extLst>
          </p:cNvPr>
          <p:cNvSpPr/>
          <p:nvPr/>
        </p:nvSpPr>
        <p:spPr>
          <a:xfrm>
            <a:off x="7372309" y="3994618"/>
            <a:ext cx="163743" cy="16374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6" y="1653942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74839" y="2909423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98FCD13-1A33-48E5-9EB9-4EE657F9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94" y="3005213"/>
            <a:ext cx="2360519" cy="11660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D166476-44D6-4793-A693-9F8ED60F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75" y="4813780"/>
            <a:ext cx="1729391" cy="17532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128A10E-E670-487E-819E-30E1E6E6E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412" y="3648675"/>
            <a:ext cx="945411" cy="12670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6DCD20-B48A-4690-A15A-B161E3F21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434" y="1343183"/>
            <a:ext cx="819151" cy="8667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91D0227-9D1D-449A-A43E-4ACE0963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733" y="5053022"/>
            <a:ext cx="1599255" cy="1707391"/>
          </a:xfrm>
          <a:prstGeom prst="rect">
            <a:avLst/>
          </a:prstGeom>
        </p:spPr>
      </p:pic>
      <p:sp>
        <p:nvSpPr>
          <p:cNvPr id="47" name="Google Shape;86;p17">
            <a:extLst>
              <a:ext uri="{FF2B5EF4-FFF2-40B4-BE49-F238E27FC236}">
                <a16:creationId xmlns:a16="http://schemas.microsoft.com/office/drawing/2014/main" id="{2581262C-7F3C-46C2-8ABE-9DBDE9C95A16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46748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C5FAC-7FE7-411C-8171-63F3AFE07ECC}"/>
              </a:ext>
            </a:extLst>
          </p:cNvPr>
          <p:cNvSpPr txBox="1">
            <a:spLocks/>
          </p:cNvSpPr>
          <p:nvPr/>
        </p:nvSpPr>
        <p:spPr>
          <a:xfrm>
            <a:off x="969531" y="6171204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Excuse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96FB48D-CEA6-4626-B3A9-232A426D3428}"/>
              </a:ext>
            </a:extLst>
          </p:cNvPr>
          <p:cNvSpPr txBox="1">
            <a:spLocks/>
          </p:cNvSpPr>
          <p:nvPr/>
        </p:nvSpPr>
        <p:spPr>
          <a:xfrm>
            <a:off x="6411610" y="6135646"/>
            <a:ext cx="219842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/>
                </a:solidFill>
                <a:cs typeface="Arial" pitchFamily="34" charset="0"/>
              </a:rPr>
              <a:t>SGD F1 Accuracy : 0.76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Bad Excuse 99.07%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5" y="579848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4E86B142-2AD8-4CC0-9E87-D6388AF4ADA3}"/>
              </a:ext>
            </a:extLst>
          </p:cNvPr>
          <p:cNvSpPr txBox="1">
            <a:spLocks/>
          </p:cNvSpPr>
          <p:nvPr/>
        </p:nvSpPr>
        <p:spPr>
          <a:xfrm>
            <a:off x="9222731" y="6098212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Bad Excuse 100.00%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69531" y="6022623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015094" y="6022623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6" y="5794023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3" y="5794023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FB1CC6-8B7E-4940-82D9-B02A5B280ED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12513" b="12513"/>
          <a:stretch>
            <a:fillRect/>
          </a:stretch>
        </p:blipFill>
        <p:spPr>
          <a:xfrm>
            <a:off x="801689" y="1600962"/>
            <a:ext cx="4410075" cy="4178047"/>
          </a:xfr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9168344" y="3527643"/>
            <a:ext cx="2161509" cy="2160240"/>
          </a:xfrm>
        </p:spPr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8B468FE5-3179-47AB-A655-C86E952E62D0}"/>
              </a:ext>
            </a:extLst>
          </p:cNvPr>
          <p:cNvSpPr txBox="1">
            <a:spLocks/>
          </p:cNvSpPr>
          <p:nvPr/>
        </p:nvSpPr>
        <p:spPr>
          <a:xfrm>
            <a:off x="6367740" y="2643436"/>
            <a:ext cx="226524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  <a:cs typeface="Arial" pitchFamily="34" charset="0"/>
              </a:rPr>
              <a:t>NN F1 Accuracy : 0.59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44.95%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6" name="그룹 77">
            <a:extLst>
              <a:ext uri="{FF2B5EF4-FFF2-40B4-BE49-F238E27FC236}">
                <a16:creationId xmlns:a16="http://schemas.microsoft.com/office/drawing/2014/main" id="{8A689246-4FCC-45D4-9C37-27B6B5E582FA}"/>
              </a:ext>
            </a:extLst>
          </p:cNvPr>
          <p:cNvGrpSpPr/>
          <p:nvPr/>
        </p:nvGrpSpPr>
        <p:grpSpPr>
          <a:xfrm>
            <a:off x="6410866" y="2334196"/>
            <a:ext cx="2049231" cy="144016"/>
            <a:chOff x="4791443" y="4794870"/>
            <a:chExt cx="1679267" cy="144016"/>
          </a:xfrm>
        </p:grpSpPr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E025AAF7-ACF9-42D0-AE66-B74AD44387B5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3377C5DF-71D0-4428-98DE-0BF2AE455FB3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9" name="Rectangle 51">
              <a:extLst>
                <a:ext uri="{FF2B5EF4-FFF2-40B4-BE49-F238E27FC236}">
                  <a16:creationId xmlns:a16="http://schemas.microsoft.com/office/drawing/2014/main" id="{DB3AEBC8-CED1-404E-B48F-9951A1E94380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0" name="Rectangle 52">
              <a:extLst>
                <a:ext uri="{FF2B5EF4-FFF2-40B4-BE49-F238E27FC236}">
                  <a16:creationId xmlns:a16="http://schemas.microsoft.com/office/drawing/2014/main" id="{F916DE00-3784-46C5-90C0-2B7FBE2A8554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1" name="Rectangle 53">
              <a:extLst>
                <a:ext uri="{FF2B5EF4-FFF2-40B4-BE49-F238E27FC236}">
                  <a16:creationId xmlns:a16="http://schemas.microsoft.com/office/drawing/2014/main" id="{12313E9F-2115-4347-85A1-8AE55A9CF67C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F21F0D9F-B488-4F79-8D3E-16AD086200D2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EF48824-822B-4AB9-923E-0969A2B1B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915" y="67251"/>
            <a:ext cx="2160000" cy="21602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69FFC99-7F98-4B26-8677-5219311AB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632982" y="1038886"/>
            <a:ext cx="725879" cy="6973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5C6255-34BC-475B-B411-5015DF8AB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483" y="3451223"/>
            <a:ext cx="2161509" cy="2160000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3846034-CDB6-42DC-A441-B6CDA41C381A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410864" y="3451223"/>
            <a:ext cx="2161509" cy="216024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D56B51-5747-40C7-9BA4-180DD40A9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544" y="3451223"/>
            <a:ext cx="2160240" cy="2160240"/>
          </a:xfrm>
          <a:prstGeom prst="rect">
            <a:avLst/>
          </a:prstGeom>
        </p:spPr>
      </p:pic>
      <p:sp>
        <p:nvSpPr>
          <p:cNvPr id="50" name="Google Shape;86;p17">
            <a:extLst>
              <a:ext uri="{FF2B5EF4-FFF2-40B4-BE49-F238E27FC236}">
                <a16:creationId xmlns:a16="http://schemas.microsoft.com/office/drawing/2014/main" id="{3B7E17A8-DD9D-44CE-8638-275180DA8128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The Real Test</a:t>
            </a:r>
          </a:p>
        </p:txBody>
      </p:sp>
    </p:spTree>
    <p:extLst>
      <p:ext uri="{BB962C8B-B14F-4D97-AF65-F5344CB8AC3E}">
        <p14:creationId xmlns:p14="http://schemas.microsoft.com/office/powerpoint/2010/main" val="310580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8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C5FAC-7FE7-411C-8171-63F3AFE07ECC}"/>
              </a:ext>
            </a:extLst>
          </p:cNvPr>
          <p:cNvSpPr txBox="1">
            <a:spLocks/>
          </p:cNvSpPr>
          <p:nvPr/>
        </p:nvSpPr>
        <p:spPr>
          <a:xfrm>
            <a:off x="969531" y="5521980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Room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96FB48D-CEA6-4626-B3A9-232A426D3428}"/>
              </a:ext>
            </a:extLst>
          </p:cNvPr>
          <p:cNvSpPr txBox="1">
            <a:spLocks/>
          </p:cNvSpPr>
          <p:nvPr/>
        </p:nvSpPr>
        <p:spPr>
          <a:xfrm>
            <a:off x="5624537" y="5821992"/>
            <a:ext cx="219842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/>
                </a:solidFill>
                <a:cs typeface="Arial" pitchFamily="34" charset="0"/>
              </a:rPr>
              <a:t>SGD F1 Accuracy : 0.76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Messy Room 78.15%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5" y="579848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4E86B142-2AD8-4CC0-9E87-D6388AF4ADA3}"/>
              </a:ext>
            </a:extLst>
          </p:cNvPr>
          <p:cNvSpPr txBox="1">
            <a:spLocks/>
          </p:cNvSpPr>
          <p:nvPr/>
        </p:nvSpPr>
        <p:spPr>
          <a:xfrm>
            <a:off x="9000076" y="5769852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65.75%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69531" y="5373399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015094" y="5373399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5667471" y="548036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001829" y="5465661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8B468FE5-3179-47AB-A655-C86E952E62D0}"/>
              </a:ext>
            </a:extLst>
          </p:cNvPr>
          <p:cNvSpPr txBox="1">
            <a:spLocks/>
          </p:cNvSpPr>
          <p:nvPr/>
        </p:nvSpPr>
        <p:spPr>
          <a:xfrm>
            <a:off x="5617932" y="2643436"/>
            <a:ext cx="2265243" cy="2094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  <a:cs typeface="Arial" pitchFamily="34" charset="0"/>
              </a:rPr>
              <a:t>NN F1 Accuracy : 0.59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50.39%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6" name="그룹 77">
            <a:extLst>
              <a:ext uri="{FF2B5EF4-FFF2-40B4-BE49-F238E27FC236}">
                <a16:creationId xmlns:a16="http://schemas.microsoft.com/office/drawing/2014/main" id="{8A689246-4FCC-45D4-9C37-27B6B5E582FA}"/>
              </a:ext>
            </a:extLst>
          </p:cNvPr>
          <p:cNvGrpSpPr/>
          <p:nvPr/>
        </p:nvGrpSpPr>
        <p:grpSpPr>
          <a:xfrm>
            <a:off x="5670202" y="2334196"/>
            <a:ext cx="2049231" cy="144016"/>
            <a:chOff x="4791443" y="4794870"/>
            <a:chExt cx="1679267" cy="144016"/>
          </a:xfrm>
        </p:grpSpPr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E025AAF7-ACF9-42D0-AE66-B74AD44387B5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3377C5DF-71D0-4428-98DE-0BF2AE455FB3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9" name="Rectangle 51">
              <a:extLst>
                <a:ext uri="{FF2B5EF4-FFF2-40B4-BE49-F238E27FC236}">
                  <a16:creationId xmlns:a16="http://schemas.microsoft.com/office/drawing/2014/main" id="{DB3AEBC8-CED1-404E-B48F-9951A1E94380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0" name="Rectangle 52">
              <a:extLst>
                <a:ext uri="{FF2B5EF4-FFF2-40B4-BE49-F238E27FC236}">
                  <a16:creationId xmlns:a16="http://schemas.microsoft.com/office/drawing/2014/main" id="{F916DE00-3784-46C5-90C0-2B7FBE2A8554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1" name="Rectangle 53">
              <a:extLst>
                <a:ext uri="{FF2B5EF4-FFF2-40B4-BE49-F238E27FC236}">
                  <a16:creationId xmlns:a16="http://schemas.microsoft.com/office/drawing/2014/main" id="{12313E9F-2115-4347-85A1-8AE55A9CF67C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F21F0D9F-B488-4F79-8D3E-16AD086200D2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C669344-9E24-467F-A261-9CE4030BE17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4212" r="4212"/>
          <a:stretch>
            <a:fillRect/>
          </a:stretch>
        </p:blipFill>
        <p:spPr>
          <a:xfrm>
            <a:off x="969530" y="2779459"/>
            <a:ext cx="4005263" cy="216058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9343FF-B61B-41C7-873F-951C1F09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03" y="654731"/>
            <a:ext cx="2880000" cy="1468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12AEDD-32CE-45D9-A33F-4749D369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931" y="3767216"/>
            <a:ext cx="2867944" cy="147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E93C34-C71A-4AC8-8148-D6337EEC5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948" y="3767216"/>
            <a:ext cx="2867944" cy="1476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2254870-EF8A-4961-828D-446E8C883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780763" y="5472791"/>
            <a:ext cx="726971" cy="698400"/>
          </a:xfrm>
          <a:prstGeom prst="rect">
            <a:avLst/>
          </a:prstGeom>
        </p:spPr>
      </p:pic>
      <p:sp>
        <p:nvSpPr>
          <p:cNvPr id="48" name="Google Shape;86;p17">
            <a:extLst>
              <a:ext uri="{FF2B5EF4-FFF2-40B4-BE49-F238E27FC236}">
                <a16:creationId xmlns:a16="http://schemas.microsoft.com/office/drawing/2014/main" id="{CDA96C4C-A8D6-491E-BDDB-3953BCADAC69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The Real Test</a:t>
            </a:r>
          </a:p>
        </p:txBody>
      </p:sp>
    </p:spTree>
    <p:extLst>
      <p:ext uri="{BB962C8B-B14F-4D97-AF65-F5344CB8AC3E}">
        <p14:creationId xmlns:p14="http://schemas.microsoft.com/office/powerpoint/2010/main" val="408247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8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C5FAC-7FE7-411C-8171-63F3AFE07ECC}"/>
              </a:ext>
            </a:extLst>
          </p:cNvPr>
          <p:cNvSpPr txBox="1">
            <a:spLocks/>
          </p:cNvSpPr>
          <p:nvPr/>
        </p:nvSpPr>
        <p:spPr>
          <a:xfrm>
            <a:off x="969531" y="5728808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Messy Room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96FB48D-CEA6-4626-B3A9-232A426D3428}"/>
              </a:ext>
            </a:extLst>
          </p:cNvPr>
          <p:cNvSpPr txBox="1">
            <a:spLocks/>
          </p:cNvSpPr>
          <p:nvPr/>
        </p:nvSpPr>
        <p:spPr>
          <a:xfrm>
            <a:off x="5639690" y="5952963"/>
            <a:ext cx="219842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/>
                </a:solidFill>
                <a:cs typeface="Arial" pitchFamily="34" charset="0"/>
              </a:rPr>
              <a:t>SGD F1 Accuracy : 0.76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97.31%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4E86B142-2AD8-4CC0-9E87-D6388AF4ADA3}"/>
              </a:ext>
            </a:extLst>
          </p:cNvPr>
          <p:cNvSpPr txBox="1">
            <a:spLocks/>
          </p:cNvSpPr>
          <p:nvPr/>
        </p:nvSpPr>
        <p:spPr>
          <a:xfrm>
            <a:off x="8978371" y="5920726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Messy Room 84.28%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69531" y="5580227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008159" y="5580227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5682626" y="5611339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8980123" y="5616535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8B468FE5-3179-47AB-A655-C86E952E62D0}"/>
              </a:ext>
            </a:extLst>
          </p:cNvPr>
          <p:cNvSpPr txBox="1">
            <a:spLocks/>
          </p:cNvSpPr>
          <p:nvPr/>
        </p:nvSpPr>
        <p:spPr>
          <a:xfrm>
            <a:off x="5687725" y="2814344"/>
            <a:ext cx="2265243" cy="2094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  <a:cs typeface="Arial" pitchFamily="34" charset="0"/>
              </a:rPr>
              <a:t>NN F1 Accuracy : 0.59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Clean Room 60.31%</a:t>
            </a:r>
            <a:endParaRPr 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6" name="그룹 77">
            <a:extLst>
              <a:ext uri="{FF2B5EF4-FFF2-40B4-BE49-F238E27FC236}">
                <a16:creationId xmlns:a16="http://schemas.microsoft.com/office/drawing/2014/main" id="{8A689246-4FCC-45D4-9C37-27B6B5E582FA}"/>
              </a:ext>
            </a:extLst>
          </p:cNvPr>
          <p:cNvGrpSpPr/>
          <p:nvPr/>
        </p:nvGrpSpPr>
        <p:grpSpPr>
          <a:xfrm>
            <a:off x="5739995" y="2505105"/>
            <a:ext cx="2049231" cy="144016"/>
            <a:chOff x="4791443" y="4794870"/>
            <a:chExt cx="1679267" cy="144016"/>
          </a:xfrm>
        </p:grpSpPr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E025AAF7-ACF9-42D0-AE66-B74AD44387B5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3377C5DF-71D0-4428-98DE-0BF2AE455FB3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9" name="Rectangle 51">
              <a:extLst>
                <a:ext uri="{FF2B5EF4-FFF2-40B4-BE49-F238E27FC236}">
                  <a16:creationId xmlns:a16="http://schemas.microsoft.com/office/drawing/2014/main" id="{DB3AEBC8-CED1-404E-B48F-9951A1E94380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0" name="Rectangle 52">
              <a:extLst>
                <a:ext uri="{FF2B5EF4-FFF2-40B4-BE49-F238E27FC236}">
                  <a16:creationId xmlns:a16="http://schemas.microsoft.com/office/drawing/2014/main" id="{F916DE00-3784-46C5-90C0-2B7FBE2A8554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1" name="Rectangle 53">
              <a:extLst>
                <a:ext uri="{FF2B5EF4-FFF2-40B4-BE49-F238E27FC236}">
                  <a16:creationId xmlns:a16="http://schemas.microsoft.com/office/drawing/2014/main" id="{12313E9F-2115-4347-85A1-8AE55A9CF67C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F21F0D9F-B488-4F79-8D3E-16AD086200D2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07F72A5-D1D6-474F-B7F6-3B321F08C98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680" b="680"/>
          <a:stretch>
            <a:fillRect/>
          </a:stretch>
        </p:blipFill>
        <p:spPr>
          <a:xfrm>
            <a:off x="946314" y="1596398"/>
            <a:ext cx="3646833" cy="36446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8C9E5-2A7D-4198-AF82-952B2734E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25" y="187667"/>
            <a:ext cx="2160875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94051-856C-499D-95A9-AA338993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24" y="3312791"/>
            <a:ext cx="21600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A005C-61AA-422C-B22F-80A7C5C97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56" y="3312791"/>
            <a:ext cx="2160000" cy="216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081172-A8EA-4AC6-B8DD-E53FA389D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747476" y="5677683"/>
            <a:ext cx="726971" cy="698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10CD82F-05AE-493C-B8D6-F6A5BBF45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44248" y="1157771"/>
            <a:ext cx="726971" cy="69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A9576-CEDF-4800-AFEA-6DF7FAC7C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1515" y="3940072"/>
            <a:ext cx="945411" cy="1267045"/>
          </a:xfrm>
          <a:prstGeom prst="rect">
            <a:avLst/>
          </a:prstGeom>
        </p:spPr>
      </p:pic>
      <p:sp>
        <p:nvSpPr>
          <p:cNvPr id="49" name="Google Shape;86;p17">
            <a:extLst>
              <a:ext uri="{FF2B5EF4-FFF2-40B4-BE49-F238E27FC236}">
                <a16:creationId xmlns:a16="http://schemas.microsoft.com/office/drawing/2014/main" id="{BAF25F31-14E2-4CB4-8573-8CA0791C13CF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The Real Test</a:t>
            </a:r>
          </a:p>
        </p:txBody>
      </p:sp>
    </p:spTree>
    <p:extLst>
      <p:ext uri="{BB962C8B-B14F-4D97-AF65-F5344CB8AC3E}">
        <p14:creationId xmlns:p14="http://schemas.microsoft.com/office/powerpoint/2010/main" val="29552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8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5" y="579848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1506698" y="5949732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389822" y="5743315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E13D202B-A703-40E9-BD3F-3D19152D58AA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/>
          <a:srcRect t="228" b="228"/>
          <a:stretch>
            <a:fillRect/>
          </a:stretch>
        </p:blipFill>
        <p:spPr>
          <a:xfrm>
            <a:off x="1426030" y="1596397"/>
            <a:ext cx="3232135" cy="427642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5435522-8071-4EE5-9CD4-C5EAFDA5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04" y="1770737"/>
            <a:ext cx="4441969" cy="3847689"/>
          </a:xfrm>
          <a:prstGeom prst="rect">
            <a:avLst/>
          </a:prstGeom>
        </p:spPr>
      </p:pic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114F9F87-AF56-4C7B-AC71-8FA54327AF3A}"/>
              </a:ext>
            </a:extLst>
          </p:cNvPr>
          <p:cNvSpPr txBox="1">
            <a:spLocks/>
          </p:cNvSpPr>
          <p:nvPr/>
        </p:nvSpPr>
        <p:spPr>
          <a:xfrm>
            <a:off x="6324001" y="6143703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Bad Excuse 91.92%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D540195-D5A1-451C-8185-24CD28B56E9C}"/>
              </a:ext>
            </a:extLst>
          </p:cNvPr>
          <p:cNvSpPr txBox="1">
            <a:spLocks/>
          </p:cNvSpPr>
          <p:nvPr/>
        </p:nvSpPr>
        <p:spPr>
          <a:xfrm>
            <a:off x="1432749" y="6360443"/>
            <a:ext cx="244037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4"/>
                </a:solidFill>
                <a:cs typeface="Arial" pitchFamily="34" charset="0"/>
              </a:rPr>
              <a:t>ADAM F1 Accuracy : 0.84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Bad Excuse 100%</a:t>
            </a:r>
            <a:endParaRPr 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2AEE8D3-607F-4452-A609-5CBC5FAA5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11" y="189966"/>
            <a:ext cx="945411" cy="1267045"/>
          </a:xfrm>
          <a:prstGeom prst="rect">
            <a:avLst/>
          </a:prstGeom>
        </p:spPr>
      </p:pic>
      <p:sp>
        <p:nvSpPr>
          <p:cNvPr id="23" name="Google Shape;86;p17">
            <a:extLst>
              <a:ext uri="{FF2B5EF4-FFF2-40B4-BE49-F238E27FC236}">
                <a16:creationId xmlns:a16="http://schemas.microsoft.com/office/drawing/2014/main" id="{7DCA92FB-2B40-4A74-9AAD-D0405C2C5130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My Champion</a:t>
            </a:r>
          </a:p>
        </p:txBody>
      </p:sp>
    </p:spTree>
    <p:extLst>
      <p:ext uri="{BB962C8B-B14F-4D97-AF65-F5344CB8AC3E}">
        <p14:creationId xmlns:p14="http://schemas.microsoft.com/office/powerpoint/2010/main" val="794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92" name="Google Shape;331;p39">
            <a:extLst>
              <a:ext uri="{FF2B5EF4-FFF2-40B4-BE49-F238E27FC236}">
                <a16:creationId xmlns:a16="http://schemas.microsoft.com/office/drawing/2014/main" id="{E46A05F0-2759-43DC-8D6F-2FFA56078E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61587" y="748402"/>
            <a:ext cx="2428495" cy="17862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41" name="Google Shape;334;p39">
            <a:extLst>
              <a:ext uri="{FF2B5EF4-FFF2-40B4-BE49-F238E27FC236}">
                <a16:creationId xmlns:a16="http://schemas.microsoft.com/office/drawing/2014/main" id="{BDC51318-FBE0-4AC7-B003-B57CFC0B75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606" y="5006165"/>
            <a:ext cx="2428493" cy="136534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C051043C-7DA1-429B-A55E-4D46825B934B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05500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609600" y="2103433"/>
            <a:ext cx="33896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SG" dirty="0"/>
              <a:t>Front end Demo</a:t>
            </a:r>
            <a:endParaRPr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1" y="3584577"/>
            <a:ext cx="3389313" cy="1978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4761800" y="1047717"/>
            <a:ext cx="2676400" cy="4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ea typeface="Muli"/>
                <a:cs typeface="Muli"/>
                <a:sym typeface="Muli"/>
              </a:rPr>
              <a:t>miSPICKy</a:t>
            </a:r>
            <a:endParaRPr sz="1800" b="1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  <a:ea typeface="Muli"/>
              <a:cs typeface="Muli"/>
              <a:sym typeface="Muli"/>
            </a:endParaRPr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682968" y="498099"/>
            <a:ext cx="2826061" cy="5861812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9B513D9E-0BFA-41AD-A4DA-D7C36000A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5" b="495"/>
          <a:stretch>
            <a:fillRect/>
          </a:stretch>
        </p:blipFill>
        <p:spPr>
          <a:xfrm>
            <a:off x="4817653" y="1212018"/>
            <a:ext cx="2161509" cy="2160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659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4767033" y="877365"/>
            <a:ext cx="6811680" cy="530297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613287" y="2130425"/>
            <a:ext cx="3562351" cy="114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SG" dirty="0"/>
              <a:t>Front end Demo</a:t>
            </a:r>
            <a:endParaRPr dirty="0"/>
          </a:p>
        </p:txBody>
      </p:sp>
      <p:pic>
        <p:nvPicPr>
          <p:cNvPr id="7" name="Google Shape;334;p39">
            <a:extLst>
              <a:ext uri="{FF2B5EF4-FFF2-40B4-BE49-F238E27FC236}">
                <a16:creationId xmlns:a16="http://schemas.microsoft.com/office/drawing/2014/main" id="{E32F7AEE-9CF2-4A89-B368-2FE29D6F90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88" y="4814993"/>
            <a:ext cx="2428493" cy="136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">
            <a:extLst>
              <a:ext uri="{FF2B5EF4-FFF2-40B4-BE49-F238E27FC236}">
                <a16:creationId xmlns:a16="http://schemas.microsoft.com/office/drawing/2014/main" id="{ADCA6E79-5F3A-4329-8850-BB00321E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" b="495"/>
          <a:stretch>
            <a:fillRect/>
          </a:stretch>
        </p:blipFill>
        <p:spPr>
          <a:xfrm>
            <a:off x="7645699" y="1626714"/>
            <a:ext cx="3606689" cy="3604572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5EC3F9-BB80-4D5B-9463-495EE9091CF5}"/>
              </a:ext>
            </a:extLst>
          </p:cNvPr>
          <p:cNvSpPr/>
          <p:nvPr/>
        </p:nvSpPr>
        <p:spPr>
          <a:xfrm>
            <a:off x="5123644" y="1918077"/>
            <a:ext cx="2522055" cy="615553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SG" sz="3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ea typeface="Muli"/>
                <a:cs typeface="Muli"/>
                <a:sym typeface="Muli"/>
              </a:rPr>
              <a:t>miSPICKy</a:t>
            </a:r>
            <a:endParaRPr lang="en-SG" sz="3400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7785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45204-0A84-4363-8B1D-C565C3D0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4" name="Google Shape;92;p18">
            <a:extLst>
              <a:ext uri="{FF2B5EF4-FFF2-40B4-BE49-F238E27FC236}">
                <a16:creationId xmlns:a16="http://schemas.microsoft.com/office/drawing/2014/main" id="{B5AD6BCD-A4D6-4C35-A0FF-AE587601FA95}"/>
              </a:ext>
            </a:extLst>
          </p:cNvPr>
          <p:cNvSpPr txBox="1">
            <a:spLocks/>
          </p:cNvSpPr>
          <p:nvPr/>
        </p:nvSpPr>
        <p:spPr>
          <a:xfrm>
            <a:off x="1420117" y="663216"/>
            <a:ext cx="4784491" cy="19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575704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●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40" marR="0" lvl="1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○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09" marR="0" lvl="2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■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278" marR="0" lvl="3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●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848" marR="0" lvl="4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○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418" marR="0" lvl="5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■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6987" marR="0" lvl="6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●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557" marR="0" lvl="7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○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126" marR="0" lvl="8" indent="-5757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3200"/>
              <a:buFont typeface="Muli Light"/>
              <a:buChar char="■"/>
              <a:defRPr sz="4267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en-S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adjectives are subjective.</a:t>
            </a:r>
          </a:p>
          <a:p>
            <a:pPr marL="0" indent="0">
              <a:buNone/>
            </a:pPr>
            <a:r>
              <a:rPr lang="en-SG" dirty="0">
                <a:solidFill>
                  <a:schemeClr val="tx1"/>
                </a:solidFill>
              </a:rPr>
              <a:t>	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FAA46-E54A-44EA-ADA8-1E495C1EFEF2}"/>
              </a:ext>
            </a:extLst>
          </p:cNvPr>
          <p:cNvSpPr txBox="1"/>
          <p:nvPr/>
        </p:nvSpPr>
        <p:spPr>
          <a:xfrm>
            <a:off x="3546765" y="3186548"/>
            <a:ext cx="372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 </a:t>
            </a: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-- Regina Cheong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310A5-9BF3-4C7B-B54E-7DCFBB1F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9" y="4114801"/>
            <a:ext cx="1792379" cy="1792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022F6-1629-4981-8B55-9CA2CA4C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84" y="3266085"/>
            <a:ext cx="1457325" cy="3067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30B336-71D3-4A4E-99D9-8680A6E29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92" y="3913433"/>
            <a:ext cx="1628355" cy="258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289D5-91DF-49B4-B976-F93F458E9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207" y="3766610"/>
            <a:ext cx="3648075" cy="2876551"/>
          </a:xfrm>
          <a:prstGeom prst="rect">
            <a:avLst/>
          </a:prstGeom>
        </p:spPr>
      </p:pic>
      <p:sp>
        <p:nvSpPr>
          <p:cNvPr id="13" name="Google Shape;86;p17">
            <a:extLst>
              <a:ext uri="{FF2B5EF4-FFF2-40B4-BE49-F238E27FC236}">
                <a16:creationId xmlns:a16="http://schemas.microsoft.com/office/drawing/2014/main" id="{85436F31-DBA3-49CF-BCAF-C547E5639BA4}"/>
              </a:ext>
            </a:extLst>
          </p:cNvPr>
          <p:cNvSpPr txBox="1">
            <a:spLocks/>
          </p:cNvSpPr>
          <p:nvPr/>
        </p:nvSpPr>
        <p:spPr>
          <a:xfrm>
            <a:off x="7424038" y="1030547"/>
            <a:ext cx="4615007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What is clean?</a:t>
            </a:r>
          </a:p>
        </p:txBody>
      </p:sp>
    </p:spTree>
    <p:extLst>
      <p:ext uri="{BB962C8B-B14F-4D97-AF65-F5344CB8AC3E}">
        <p14:creationId xmlns:p14="http://schemas.microsoft.com/office/powerpoint/2010/main" val="340285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858529" y="5306487"/>
            <a:ext cx="1808187" cy="926147"/>
            <a:chOff x="2689165" y="3785332"/>
            <a:chExt cx="1807986" cy="498146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697151" y="3785332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Image Classifier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689165" y="4051385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Machine learning and deep learning algorithms</a:t>
              </a:r>
            </a:p>
          </p:txBody>
        </p:sp>
      </p:grpSp>
      <p:grpSp>
        <p:nvGrpSpPr>
          <p:cNvPr id="42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607608" y="5317616"/>
            <a:ext cx="2097083" cy="777112"/>
            <a:chOff x="2660167" y="3796461"/>
            <a:chExt cx="2096850" cy="506245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660167" y="3796461"/>
              <a:ext cx="209685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NLP Topic modelling &amp; similarity scoring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660167" y="4070613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rgbClr val="0070C0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JD topics &amp; resume matcher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405581" y="5317618"/>
            <a:ext cx="1926475" cy="777111"/>
            <a:chOff x="2851759" y="3796462"/>
            <a:chExt cx="1926260" cy="521877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2"/>
              <a:ext cx="1926260" cy="2209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Machine learning for investment decision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92626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rgbClr val="0070C0"/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Machine learning models to predict classification </a:t>
              </a:r>
              <a:endParaRPr lang="en-US" sz="1200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087386" y="5306485"/>
            <a:ext cx="2014609" cy="788243"/>
            <a:chOff x="2622006" y="3785824"/>
            <a:chExt cx="1833231" cy="540351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622006" y="378582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Regression models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655237" y="4094082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rgbClr val="0070C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Regression models to predict rainfall</a:t>
              </a:r>
              <a:endParaRPr lang="en-US" altLang="ko-KR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7" y="4961919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684606" y="4961919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6" y="4961919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3" y="4961919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4514453-EFF3-4400-8B72-3E5AF12F325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t="495" b="495"/>
          <a:stretch>
            <a:fillRect/>
          </a:stretch>
        </p:blipFill>
        <p:spPr>
          <a:noFill/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AF4FBEE-5C64-4E39-98F7-A7B13E1CECD1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6"/>
          <a:srcRect l="14317" r="14317"/>
          <a:stretch>
            <a:fillRect/>
          </a:stretch>
        </p:blipFill>
        <p:spPr>
          <a:xfrm>
            <a:off x="3495675" y="2695575"/>
            <a:ext cx="2770188" cy="2160588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7335284-67DD-42A5-B331-E55802B89E73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7"/>
          <a:srcRect l="18815" r="18815"/>
          <a:stretch>
            <a:fillRect/>
          </a:stretch>
        </p:blipFill>
        <p:spPr>
          <a:xfrm>
            <a:off x="9224483" y="2950867"/>
            <a:ext cx="1931100" cy="1760896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EAFA6C-7B2B-40CA-8824-A96825E60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088" y="2927387"/>
            <a:ext cx="2118627" cy="1745047"/>
          </a:xfrm>
          <a:prstGeom prst="rect">
            <a:avLst/>
          </a:prstGeom>
        </p:spPr>
      </p:pic>
      <p:grpSp>
        <p:nvGrpSpPr>
          <p:cNvPr id="50" name="Group 36">
            <a:extLst>
              <a:ext uri="{FF2B5EF4-FFF2-40B4-BE49-F238E27FC236}">
                <a16:creationId xmlns:a16="http://schemas.microsoft.com/office/drawing/2014/main" id="{8D931BB8-9A02-485B-B076-C3881AE05CD4}"/>
              </a:ext>
            </a:extLst>
          </p:cNvPr>
          <p:cNvGrpSpPr/>
          <p:nvPr/>
        </p:nvGrpSpPr>
        <p:grpSpPr>
          <a:xfrm>
            <a:off x="9011989" y="493792"/>
            <a:ext cx="1988601" cy="788243"/>
            <a:chOff x="2645672" y="3785824"/>
            <a:chExt cx="1809565" cy="540351"/>
          </a:xfrm>
        </p:grpSpPr>
        <p:sp>
          <p:nvSpPr>
            <p:cNvPr id="51" name="Text Placeholder 3">
              <a:extLst>
                <a:ext uri="{FF2B5EF4-FFF2-40B4-BE49-F238E27FC236}">
                  <a16:creationId xmlns:a16="http://schemas.microsoft.com/office/drawing/2014/main" id="{7CD47E0E-5C3A-4565-80E4-9FDC087BFDFF}"/>
                </a:ext>
              </a:extLst>
            </p:cNvPr>
            <p:cNvSpPr txBox="1">
              <a:spLocks/>
            </p:cNvSpPr>
            <p:nvPr/>
          </p:nvSpPr>
          <p:spPr>
            <a:xfrm>
              <a:off x="2645672" y="378582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Insights with Tableau</a:t>
              </a:r>
            </a:p>
          </p:txBody>
        </p:sp>
        <p:sp>
          <p:nvSpPr>
            <p:cNvPr id="52" name="Text Placeholder 5">
              <a:extLst>
                <a:ext uri="{FF2B5EF4-FFF2-40B4-BE49-F238E27FC236}">
                  <a16:creationId xmlns:a16="http://schemas.microsoft.com/office/drawing/2014/main" id="{6BA24114-7846-449C-8200-A1BBF701E028}"/>
                </a:ext>
              </a:extLst>
            </p:cNvPr>
            <p:cNvSpPr txBox="1">
              <a:spLocks/>
            </p:cNvSpPr>
            <p:nvPr/>
          </p:nvSpPr>
          <p:spPr>
            <a:xfrm>
              <a:off x="2655237" y="4094082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rgbClr val="0070C0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Interactive dashboard on customer segmentation analysis</a:t>
              </a:r>
              <a:endParaRPr lang="en-US" altLang="ko-KR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6" name="그룹 84">
            <a:extLst>
              <a:ext uri="{FF2B5EF4-FFF2-40B4-BE49-F238E27FC236}">
                <a16:creationId xmlns:a16="http://schemas.microsoft.com/office/drawing/2014/main" id="{1CE248B5-9BFE-4BCB-B26E-72D139948218}"/>
              </a:ext>
            </a:extLst>
          </p:cNvPr>
          <p:cNvGrpSpPr/>
          <p:nvPr/>
        </p:nvGrpSpPr>
        <p:grpSpPr>
          <a:xfrm>
            <a:off x="6539087" y="2252284"/>
            <a:ext cx="2049231" cy="144016"/>
            <a:chOff x="6927681" y="4794870"/>
            <a:chExt cx="1679267" cy="144016"/>
          </a:xfrm>
        </p:grpSpPr>
        <p:sp>
          <p:nvSpPr>
            <p:cNvPr id="78" name="Rectangle 57">
              <a:extLst>
                <a:ext uri="{FF2B5EF4-FFF2-40B4-BE49-F238E27FC236}">
                  <a16:creationId xmlns:a16="http://schemas.microsoft.com/office/drawing/2014/main" id="{A2090945-D1F8-4C92-83CE-7638E21CEBD0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9" name="Rectangle 58">
              <a:extLst>
                <a:ext uri="{FF2B5EF4-FFF2-40B4-BE49-F238E27FC236}">
                  <a16:creationId xmlns:a16="http://schemas.microsoft.com/office/drawing/2014/main" id="{D8B36457-CB77-4280-A7CA-FA9FA30A3D3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0" name="Rectangle 59">
              <a:extLst>
                <a:ext uri="{FF2B5EF4-FFF2-40B4-BE49-F238E27FC236}">
                  <a16:creationId xmlns:a16="http://schemas.microsoft.com/office/drawing/2014/main" id="{CC62CCB3-6069-435D-A06C-EE1E88F87CA8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1" name="Rectangle 60">
              <a:extLst>
                <a:ext uri="{FF2B5EF4-FFF2-40B4-BE49-F238E27FC236}">
                  <a16:creationId xmlns:a16="http://schemas.microsoft.com/office/drawing/2014/main" id="{2FFE54CC-1743-466A-9142-59415F45B91A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2" name="Rectangle 61">
              <a:extLst>
                <a:ext uri="{FF2B5EF4-FFF2-40B4-BE49-F238E27FC236}">
                  <a16:creationId xmlns:a16="http://schemas.microsoft.com/office/drawing/2014/main" id="{32F8542D-1613-4DA6-AD98-5AB668137D6D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3" name="Rectangle 62">
              <a:extLst>
                <a:ext uri="{FF2B5EF4-FFF2-40B4-BE49-F238E27FC236}">
                  <a16:creationId xmlns:a16="http://schemas.microsoft.com/office/drawing/2014/main" id="{D46DB4A6-1B18-4E6B-998D-251C0715DE5D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D1E5EB-97F2-47A9-AC96-5B71ED02B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605" y="493793"/>
            <a:ext cx="2098195" cy="1628831"/>
          </a:xfrm>
          <a:prstGeom prst="rect">
            <a:avLst/>
          </a:prstGeom>
        </p:spPr>
      </p:pic>
      <p:sp>
        <p:nvSpPr>
          <p:cNvPr id="75" name="Google Shape;86;p17">
            <a:extLst>
              <a:ext uri="{FF2B5EF4-FFF2-40B4-BE49-F238E27FC236}">
                <a16:creationId xmlns:a16="http://schemas.microsoft.com/office/drawing/2014/main" id="{4FD8A133-DACC-4DD2-B66D-0C8753BB1EFA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Portfolio Projects</a:t>
            </a:r>
          </a:p>
        </p:txBody>
      </p:sp>
    </p:spTree>
    <p:extLst>
      <p:ext uri="{BB962C8B-B14F-4D97-AF65-F5344CB8AC3E}">
        <p14:creationId xmlns:p14="http://schemas.microsoft.com/office/powerpoint/2010/main" val="292523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81B46E6C-43E3-405E-83AD-569963BA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12" y="2696327"/>
            <a:ext cx="1749899" cy="20608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91045B8-F13C-4E2D-A6AD-3DF5F6DC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12" y="2702891"/>
            <a:ext cx="2051909" cy="2060831"/>
          </a:xfrm>
          <a:prstGeom prst="rect">
            <a:avLst/>
          </a:prstGeom>
        </p:spPr>
      </p:pic>
      <p:pic>
        <p:nvPicPr>
          <p:cNvPr id="82" name="Google Shape;328;p39">
            <a:extLst>
              <a:ext uri="{FF2B5EF4-FFF2-40B4-BE49-F238E27FC236}">
                <a16:creationId xmlns:a16="http://schemas.microsoft.com/office/drawing/2014/main" id="{1EAF659C-2CA2-4F57-AC57-E948277188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0067" y="5070276"/>
            <a:ext cx="2494296" cy="14051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Table 87">
            <a:extLst>
              <a:ext uri="{FF2B5EF4-FFF2-40B4-BE49-F238E27FC236}">
                <a16:creationId xmlns:a16="http://schemas.microsoft.com/office/drawing/2014/main" id="{21919B74-11A9-468A-97C0-A51E75582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07771"/>
              </p:ext>
            </p:extLst>
          </p:nvPr>
        </p:nvGraphicFramePr>
        <p:xfrm>
          <a:off x="3674242" y="2647374"/>
          <a:ext cx="4843518" cy="2323215"/>
        </p:xfrm>
        <a:graphic>
          <a:graphicData uri="http://schemas.openxmlformats.org/drawingml/2006/table">
            <a:tbl>
              <a:tblPr firstRow="1" bandRow="1">
                <a:tableStyleId>{02113B93-3780-45DF-8AA6-CEC3C69FF62C}</a:tableStyleId>
              </a:tblPr>
              <a:tblGrid>
                <a:gridCol w="912649">
                  <a:extLst>
                    <a:ext uri="{9D8B030D-6E8A-4147-A177-3AD203B41FA5}">
                      <a16:colId xmlns:a16="http://schemas.microsoft.com/office/drawing/2014/main" val="2414421929"/>
                    </a:ext>
                  </a:extLst>
                </a:gridCol>
                <a:gridCol w="3930869">
                  <a:extLst>
                    <a:ext uri="{9D8B030D-6E8A-4147-A177-3AD203B41FA5}">
                      <a16:colId xmlns:a16="http://schemas.microsoft.com/office/drawing/2014/main" val="362406993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solidFill>
                          <a:srgbClr val="0070C0"/>
                        </a:solidFill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https://www.linkedin.com/in/regina-cheong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54164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solidFill>
                          <a:srgbClr val="0070C0"/>
                        </a:solidFill>
                        <a:hlinkClick r:id="rId6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https://github.com/1Regina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  <a:p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963902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SG" sz="1200" dirty="0"/>
                    </a:p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https://public.tableau.com/profile/regina7068#!/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6363288"/>
                  </a:ext>
                </a:extLst>
              </a:tr>
              <a:tr h="311535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1reginacheong@gmail.com</a:t>
                      </a:r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0028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SG" sz="1200" dirty="0">
                          <a:solidFill>
                            <a:srgbClr val="0070C0"/>
                          </a:solidFill>
                        </a:rPr>
                        <a:t>98766330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7476916"/>
                  </a:ext>
                </a:extLst>
              </a:tr>
            </a:tbl>
          </a:graphicData>
        </a:graphic>
      </p:graphicFrame>
      <p:sp>
        <p:nvSpPr>
          <p:cNvPr id="101" name="Rounded Rectangle 8">
            <a:extLst>
              <a:ext uri="{FF2B5EF4-FFF2-40B4-BE49-F238E27FC236}">
                <a16:creationId xmlns:a16="http://schemas.microsoft.com/office/drawing/2014/main" id="{82A4E85F-548C-42D5-AC3A-0ECDFEECB3F0}"/>
              </a:ext>
            </a:extLst>
          </p:cNvPr>
          <p:cNvSpPr/>
          <p:nvPr/>
        </p:nvSpPr>
        <p:spPr>
          <a:xfrm>
            <a:off x="3964082" y="2698943"/>
            <a:ext cx="304709" cy="3113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E8700CD-05BF-4901-ADA8-8465D78651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4953" y="3092699"/>
            <a:ext cx="428548" cy="42525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70741B0-44B7-46EA-A28E-8795B3FEF0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7613" y="3520681"/>
            <a:ext cx="423227" cy="425251"/>
          </a:xfrm>
          <a:prstGeom prst="rect">
            <a:avLst/>
          </a:prstGeom>
        </p:spPr>
      </p:pic>
      <p:grpSp>
        <p:nvGrpSpPr>
          <p:cNvPr id="106" name="Google Shape;421;p40">
            <a:extLst>
              <a:ext uri="{FF2B5EF4-FFF2-40B4-BE49-F238E27FC236}">
                <a16:creationId xmlns:a16="http://schemas.microsoft.com/office/drawing/2014/main" id="{19653135-8481-42BE-AC4A-7E86D503590D}"/>
              </a:ext>
            </a:extLst>
          </p:cNvPr>
          <p:cNvGrpSpPr/>
          <p:nvPr/>
        </p:nvGrpSpPr>
        <p:grpSpPr>
          <a:xfrm>
            <a:off x="4034484" y="4091823"/>
            <a:ext cx="146697" cy="56372"/>
            <a:chOff x="1382325" y="1792025"/>
            <a:chExt cx="168550" cy="78800"/>
          </a:xfrm>
        </p:grpSpPr>
        <p:sp>
          <p:nvSpPr>
            <p:cNvPr id="108" name="Google Shape;423;p40">
              <a:extLst>
                <a:ext uri="{FF2B5EF4-FFF2-40B4-BE49-F238E27FC236}">
                  <a16:creationId xmlns:a16="http://schemas.microsoft.com/office/drawing/2014/main" id="{AFC35B98-C98C-4DEF-B15A-754B0385ACCB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09" name="Google Shape;424;p40">
              <a:extLst>
                <a:ext uri="{FF2B5EF4-FFF2-40B4-BE49-F238E27FC236}">
                  <a16:creationId xmlns:a16="http://schemas.microsoft.com/office/drawing/2014/main" id="{7637DB0A-42B0-429B-AC0F-F95EFD5FBD5B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0" name="Google Shape;425;p40">
              <a:extLst>
                <a:ext uri="{FF2B5EF4-FFF2-40B4-BE49-F238E27FC236}">
                  <a16:creationId xmlns:a16="http://schemas.microsoft.com/office/drawing/2014/main" id="{A4B07129-D747-4469-A621-73AB8AAFC4D4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BAEDFADA-EFA6-427C-97AB-DB75CEB21A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159" y="4019454"/>
            <a:ext cx="561975" cy="49530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C4089A-4961-4DD9-B48F-63029C51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52" y="4574164"/>
            <a:ext cx="365987" cy="36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86;p17">
            <a:extLst>
              <a:ext uri="{FF2B5EF4-FFF2-40B4-BE49-F238E27FC236}">
                <a16:creationId xmlns:a16="http://schemas.microsoft.com/office/drawing/2014/main" id="{50A5A1EA-9BA4-4924-8AD4-53D9F94091DB}"/>
              </a:ext>
            </a:extLst>
          </p:cNvPr>
          <p:cNvSpPr txBox="1">
            <a:spLocks/>
          </p:cNvSpPr>
          <p:nvPr/>
        </p:nvSpPr>
        <p:spPr>
          <a:xfrm>
            <a:off x="979240" y="542269"/>
            <a:ext cx="9637986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Connect with me</a:t>
            </a:r>
          </a:p>
        </p:txBody>
      </p:sp>
    </p:spTree>
    <p:extLst>
      <p:ext uri="{BB962C8B-B14F-4D97-AF65-F5344CB8AC3E}">
        <p14:creationId xmlns:p14="http://schemas.microsoft.com/office/powerpoint/2010/main" val="87577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">
            <a:extLst>
              <a:ext uri="{FF2B5EF4-FFF2-40B4-BE49-F238E27FC236}">
                <a16:creationId xmlns:a16="http://schemas.microsoft.com/office/drawing/2014/main" id="{D8C1AD75-2D1A-4742-8C19-9784944F24E9}"/>
              </a:ext>
            </a:extLst>
          </p:cNvPr>
          <p:cNvGrpSpPr/>
          <p:nvPr/>
        </p:nvGrpSpPr>
        <p:grpSpPr>
          <a:xfrm>
            <a:off x="9174650" y="1829476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DC7A5F-E08B-4539-8F2B-009D6A6BF3E1}"/>
              </a:ext>
            </a:extLst>
          </p:cNvPr>
          <p:cNvGrpSpPr/>
          <p:nvPr/>
        </p:nvGrpSpPr>
        <p:grpSpPr>
          <a:xfrm>
            <a:off x="9386237" y="2609796"/>
            <a:ext cx="1645017" cy="2099998"/>
            <a:chOff x="1364812" y="1766707"/>
            <a:chExt cx="1431860" cy="2099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C5959-4B80-41CE-A576-D6EB8353E8EF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7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C726E-7B47-4B71-989A-C23D21A07ABC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7">
            <a:extLst>
              <a:ext uri="{FF2B5EF4-FFF2-40B4-BE49-F238E27FC236}">
                <a16:creationId xmlns:a16="http://schemas.microsoft.com/office/drawing/2014/main" id="{42F89DBD-193D-4DF5-A929-8EA37FFBE2D1}"/>
              </a:ext>
            </a:extLst>
          </p:cNvPr>
          <p:cNvGrpSpPr/>
          <p:nvPr/>
        </p:nvGrpSpPr>
        <p:grpSpPr>
          <a:xfrm>
            <a:off x="6425715" y="1829476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4EB5A-BAE1-4DED-BA8F-C2B9CD79AB02}"/>
              </a:ext>
            </a:extLst>
          </p:cNvPr>
          <p:cNvGrpSpPr/>
          <p:nvPr/>
        </p:nvGrpSpPr>
        <p:grpSpPr>
          <a:xfrm>
            <a:off x="6637302" y="2609796"/>
            <a:ext cx="1645017" cy="2099998"/>
            <a:chOff x="1364812" y="1766707"/>
            <a:chExt cx="1431860" cy="2099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84AEF1-DFB5-45B8-A602-905165D06C97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7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0B34D7-C0D3-411B-8DEE-42E4EDBD53A6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D590009E-5078-4D5C-9934-A502F1C34B09}"/>
              </a:ext>
            </a:extLst>
          </p:cNvPr>
          <p:cNvGrpSpPr/>
          <p:nvPr/>
        </p:nvGrpSpPr>
        <p:grpSpPr>
          <a:xfrm>
            <a:off x="3676781" y="1829474"/>
            <a:ext cx="2105711" cy="3567855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00B0F0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CC758A-307E-45F6-BCA4-D24565ED4CA0}"/>
              </a:ext>
            </a:extLst>
          </p:cNvPr>
          <p:cNvGrpSpPr/>
          <p:nvPr/>
        </p:nvGrpSpPr>
        <p:grpSpPr>
          <a:xfrm>
            <a:off x="3888368" y="2609796"/>
            <a:ext cx="1645017" cy="2099998"/>
            <a:chOff x="1364812" y="1766707"/>
            <a:chExt cx="1431860" cy="2099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803BFD-14F8-4924-BFA9-4BA6CBA91CD5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7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CF96F5-18C9-410F-9ED1-657AFA375AF2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9DD1CB1-0F78-4A7E-A323-A3F692647AA8}"/>
              </a:ext>
            </a:extLst>
          </p:cNvPr>
          <p:cNvSpPr/>
          <p:nvPr/>
        </p:nvSpPr>
        <p:spPr>
          <a:xfrm>
            <a:off x="368563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AC6CFE-6B78-4540-85C1-4E6970019B31}"/>
              </a:ext>
            </a:extLst>
          </p:cNvPr>
          <p:cNvSpPr/>
          <p:nvPr/>
        </p:nvSpPr>
        <p:spPr>
          <a:xfrm>
            <a:off x="6434568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746E3C-A82C-4E9D-98BF-2BAA8F3493D6}"/>
              </a:ext>
            </a:extLst>
          </p:cNvPr>
          <p:cNvSpPr/>
          <p:nvPr/>
        </p:nvSpPr>
        <p:spPr>
          <a:xfrm>
            <a:off x="918350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ECAC1-7F0E-411E-846E-372B5672405E}"/>
              </a:ext>
            </a:extLst>
          </p:cNvPr>
          <p:cNvSpPr txBox="1"/>
          <p:nvPr/>
        </p:nvSpPr>
        <p:spPr>
          <a:xfrm>
            <a:off x="3829533" y="5559517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780A3-C533-4E33-80F6-549AB210EC1A}"/>
              </a:ext>
            </a:extLst>
          </p:cNvPr>
          <p:cNvSpPr txBox="1"/>
          <p:nvPr/>
        </p:nvSpPr>
        <p:spPr>
          <a:xfrm>
            <a:off x="6578468" y="5559517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C278E5-F5CB-4B0C-BF3C-210E24BFCFFA}"/>
              </a:ext>
            </a:extLst>
          </p:cNvPr>
          <p:cNvSpPr txBox="1"/>
          <p:nvPr/>
        </p:nvSpPr>
        <p:spPr>
          <a:xfrm>
            <a:off x="9327403" y="5559517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60981A-D28D-43FE-B84E-4FDA3FA64C78}"/>
              </a:ext>
            </a:extLst>
          </p:cNvPr>
          <p:cNvGrpSpPr/>
          <p:nvPr/>
        </p:nvGrpSpPr>
        <p:grpSpPr>
          <a:xfrm>
            <a:off x="927844" y="1829476"/>
            <a:ext cx="2124760" cy="4115342"/>
            <a:chOff x="927844" y="1829475"/>
            <a:chExt cx="2124760" cy="4115341"/>
          </a:xfrm>
        </p:grpSpPr>
        <p:grpSp>
          <p:nvGrpSpPr>
            <p:cNvPr id="21" name="그룹 3">
              <a:extLst>
                <a:ext uri="{FF2B5EF4-FFF2-40B4-BE49-F238E27FC236}">
                  <a16:creationId xmlns:a16="http://schemas.microsoft.com/office/drawing/2014/main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rgbClr val="0070C0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FB57DC-6BCD-4385-88CF-81EDA481BE4C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2099997"/>
              <a:chOff x="1364812" y="1766707"/>
              <a:chExt cx="1431859" cy="209999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3B9B0A-B55F-446D-9CDD-4EAAB5EB3454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175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Time, Money and Reputation.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5DBCB-6A9F-44A3-BC8F-B3D910A53090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5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531E0E-2AFD-4F4D-96BC-595FCD4897EE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055A80-14F8-4CD8-A356-D481BC7480B4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:a16="http://schemas.microsoft.com/office/drawing/2014/main" id="{0D1C3AB6-CFDE-4D5D-8F9D-BB53F0A0B60C}"/>
                </a:ext>
              </a:extLst>
            </p:cNvPr>
            <p:cNvSpPr/>
            <p:nvPr/>
          </p:nvSpPr>
          <p:spPr>
            <a:xfrm>
              <a:off x="1766992" y="2089411"/>
              <a:ext cx="446464" cy="34294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EE26EA4F-C884-4483-BD27-5158E2C45D6A}"/>
              </a:ext>
            </a:extLst>
          </p:cNvPr>
          <p:cNvSpPr/>
          <p:nvPr/>
        </p:nvSpPr>
        <p:spPr>
          <a:xfrm rot="2700000">
            <a:off x="4573488" y="1980944"/>
            <a:ext cx="312293" cy="5598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4F8F2436-1E4F-407E-AA38-37278A048F06}"/>
              </a:ext>
            </a:extLst>
          </p:cNvPr>
          <p:cNvSpPr/>
          <p:nvPr/>
        </p:nvSpPr>
        <p:spPr>
          <a:xfrm rot="18805991">
            <a:off x="7245730" y="2030476"/>
            <a:ext cx="465679" cy="46081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58389F78-3278-4239-92F6-7795EA203D81}"/>
              </a:ext>
            </a:extLst>
          </p:cNvPr>
          <p:cNvSpPr/>
          <p:nvPr/>
        </p:nvSpPr>
        <p:spPr>
          <a:xfrm>
            <a:off x="9998374" y="2110297"/>
            <a:ext cx="458263" cy="301177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00129079-90E7-4CF4-81C3-3B91E83F0F99}"/>
              </a:ext>
            </a:extLst>
          </p:cNvPr>
          <p:cNvSpPr txBox="1">
            <a:spLocks/>
          </p:cNvSpPr>
          <p:nvPr/>
        </p:nvSpPr>
        <p:spPr>
          <a:xfrm>
            <a:off x="527101" y="175209"/>
            <a:ext cx="901469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019695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C1945F9-EC1A-4DC6-94BC-B32747B005FE}"/>
              </a:ext>
            </a:extLst>
          </p:cNvPr>
          <p:cNvSpPr/>
          <p:nvPr/>
        </p:nvSpPr>
        <p:spPr>
          <a:xfrm>
            <a:off x="991461" y="1770567"/>
            <a:ext cx="2152727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AE8C6-0132-4E80-B542-A71689D8034C}"/>
              </a:ext>
            </a:extLst>
          </p:cNvPr>
          <p:cNvGrpSpPr/>
          <p:nvPr/>
        </p:nvGrpSpPr>
        <p:grpSpPr>
          <a:xfrm>
            <a:off x="1246734" y="3614232"/>
            <a:ext cx="1642180" cy="2439927"/>
            <a:chOff x="1077300" y="4004825"/>
            <a:chExt cx="1698908" cy="24399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F33A5B-4124-4040-9CE8-2CC7389D865C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1525DC-8BA7-4018-90E4-2BDCE54D14CE}"/>
                </a:ext>
              </a:extLst>
            </p:cNvPr>
            <p:cNvSpPr txBox="1"/>
            <p:nvPr/>
          </p:nvSpPr>
          <p:spPr>
            <a:xfrm>
              <a:off x="1077300" y="4321094"/>
              <a:ext cx="1698908" cy="212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DF92240F-9426-4459-961B-946E9397F0BD}"/>
              </a:ext>
            </a:extLst>
          </p:cNvPr>
          <p:cNvSpPr/>
          <p:nvPr/>
        </p:nvSpPr>
        <p:spPr>
          <a:xfrm>
            <a:off x="991461" y="1950835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333B-F156-427B-AAF1-944EE4E4CA42}"/>
              </a:ext>
            </a:extLst>
          </p:cNvPr>
          <p:cNvSpPr txBox="1"/>
          <p:nvPr/>
        </p:nvSpPr>
        <p:spPr>
          <a:xfrm>
            <a:off x="1324823" y="212751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E89F2E82-E7EE-4C9E-8597-98FAD43633DD}"/>
              </a:ext>
            </a:extLst>
          </p:cNvPr>
          <p:cNvSpPr/>
          <p:nvPr/>
        </p:nvSpPr>
        <p:spPr>
          <a:xfrm>
            <a:off x="3671930" y="1770567"/>
            <a:ext cx="2152727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EAE11-F733-418D-90FA-9BC61AEA23A5}"/>
              </a:ext>
            </a:extLst>
          </p:cNvPr>
          <p:cNvGrpSpPr/>
          <p:nvPr/>
        </p:nvGrpSpPr>
        <p:grpSpPr>
          <a:xfrm>
            <a:off x="3927203" y="3614232"/>
            <a:ext cx="1642180" cy="2439927"/>
            <a:chOff x="1077300" y="4004825"/>
            <a:chExt cx="1698908" cy="24399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A565F-9B05-422B-A324-51E9943213B0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12232A-A513-4EDD-8F67-EE885CFE5C78}"/>
                </a:ext>
              </a:extLst>
            </p:cNvPr>
            <p:cNvSpPr txBox="1"/>
            <p:nvPr/>
          </p:nvSpPr>
          <p:spPr>
            <a:xfrm>
              <a:off x="1077300" y="4321094"/>
              <a:ext cx="1698908" cy="212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id="{1AFC4C71-6016-4497-B259-A0F52845B0DF}"/>
              </a:ext>
            </a:extLst>
          </p:cNvPr>
          <p:cNvSpPr/>
          <p:nvPr/>
        </p:nvSpPr>
        <p:spPr>
          <a:xfrm>
            <a:off x="3671929" y="1950835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BAD1-7EBC-4E45-AE20-2B920F2D7751}"/>
              </a:ext>
            </a:extLst>
          </p:cNvPr>
          <p:cNvSpPr txBox="1"/>
          <p:nvPr/>
        </p:nvSpPr>
        <p:spPr>
          <a:xfrm>
            <a:off x="3985351" y="212751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:a16="http://schemas.microsoft.com/office/drawing/2014/main" id="{7D0BCF7D-5706-4743-9547-30B7A843D0E5}"/>
              </a:ext>
            </a:extLst>
          </p:cNvPr>
          <p:cNvSpPr/>
          <p:nvPr/>
        </p:nvSpPr>
        <p:spPr>
          <a:xfrm>
            <a:off x="6352398" y="1770567"/>
            <a:ext cx="2152727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D8556-3A9F-4991-9C77-72416FF0C32A}"/>
              </a:ext>
            </a:extLst>
          </p:cNvPr>
          <p:cNvGrpSpPr/>
          <p:nvPr/>
        </p:nvGrpSpPr>
        <p:grpSpPr>
          <a:xfrm>
            <a:off x="6607671" y="3633629"/>
            <a:ext cx="1642180" cy="2420531"/>
            <a:chOff x="1077300" y="4004825"/>
            <a:chExt cx="1698908" cy="2420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3730A5-8E44-4F94-9229-AC4402CCA01A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09E6C8-FD57-43A4-B647-BE328D503B61}"/>
                </a:ext>
              </a:extLst>
            </p:cNvPr>
            <p:cNvSpPr txBox="1"/>
            <p:nvPr/>
          </p:nvSpPr>
          <p:spPr>
            <a:xfrm>
              <a:off x="1079313" y="4301698"/>
              <a:ext cx="1696895" cy="212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9" name="Right Arrow 73">
            <a:extLst>
              <a:ext uri="{FF2B5EF4-FFF2-40B4-BE49-F238E27FC236}">
                <a16:creationId xmlns:a16="http://schemas.microsoft.com/office/drawing/2014/main" id="{644BAD84-2B0F-440C-8BE1-D05D443EE5F4}"/>
              </a:ext>
            </a:extLst>
          </p:cNvPr>
          <p:cNvSpPr/>
          <p:nvPr/>
        </p:nvSpPr>
        <p:spPr>
          <a:xfrm>
            <a:off x="6352399" y="1950835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56028-DB8B-44D7-9297-8EA3E4FD85D0}"/>
              </a:ext>
            </a:extLst>
          </p:cNvPr>
          <p:cNvSpPr txBox="1"/>
          <p:nvPr/>
        </p:nvSpPr>
        <p:spPr>
          <a:xfrm>
            <a:off x="6645880" y="212751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:a16="http://schemas.microsoft.com/office/drawing/2014/main" id="{676F6070-24AD-4D7E-802B-A6734E33582B}"/>
              </a:ext>
            </a:extLst>
          </p:cNvPr>
          <p:cNvSpPr/>
          <p:nvPr/>
        </p:nvSpPr>
        <p:spPr>
          <a:xfrm>
            <a:off x="9032869" y="1770567"/>
            <a:ext cx="2152727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1252F-E659-4705-BB7F-43CD19D51049}"/>
              </a:ext>
            </a:extLst>
          </p:cNvPr>
          <p:cNvGrpSpPr/>
          <p:nvPr/>
        </p:nvGrpSpPr>
        <p:grpSpPr>
          <a:xfrm>
            <a:off x="9288142" y="3614232"/>
            <a:ext cx="1642180" cy="2439927"/>
            <a:chOff x="1077300" y="4004825"/>
            <a:chExt cx="1698908" cy="24399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EFD285-72DF-4BE9-8229-D059CF0B88F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CB8D5E-060A-40FD-8A2F-450F2BDB9181}"/>
                </a:ext>
              </a:extLst>
            </p:cNvPr>
            <p:cNvSpPr txBox="1"/>
            <p:nvPr/>
          </p:nvSpPr>
          <p:spPr>
            <a:xfrm>
              <a:off x="1077300" y="4321094"/>
              <a:ext cx="1698908" cy="212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:a16="http://schemas.microsoft.com/office/drawing/2014/main" id="{73FD92FB-5EC6-4424-B0D6-95F27DFAE786}"/>
              </a:ext>
            </a:extLst>
          </p:cNvPr>
          <p:cNvSpPr/>
          <p:nvPr/>
        </p:nvSpPr>
        <p:spPr>
          <a:xfrm>
            <a:off x="9032869" y="1950835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48520-F1E4-4235-A9FF-C746ABA6A418}"/>
              </a:ext>
            </a:extLst>
          </p:cNvPr>
          <p:cNvSpPr txBox="1"/>
          <p:nvPr/>
        </p:nvSpPr>
        <p:spPr>
          <a:xfrm>
            <a:off x="9306408" y="212751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A078E0E9-ACEC-4D96-8C15-4D62B0BEB8DF}"/>
              </a:ext>
            </a:extLst>
          </p:cNvPr>
          <p:cNvSpPr/>
          <p:nvPr/>
        </p:nvSpPr>
        <p:spPr>
          <a:xfrm>
            <a:off x="1921810" y="3105270"/>
            <a:ext cx="377741" cy="2769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41995690-E560-46E1-9D5A-BF9FD97D4235}"/>
              </a:ext>
            </a:extLst>
          </p:cNvPr>
          <p:cNvSpPr/>
          <p:nvPr/>
        </p:nvSpPr>
        <p:spPr>
          <a:xfrm>
            <a:off x="4552075" y="3044277"/>
            <a:ext cx="392436" cy="39898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C88767FB-08BF-417C-A20D-741EF77415B8}"/>
              </a:ext>
            </a:extLst>
          </p:cNvPr>
          <p:cNvSpPr/>
          <p:nvPr/>
        </p:nvSpPr>
        <p:spPr>
          <a:xfrm rot="18805991">
            <a:off x="7215040" y="3012881"/>
            <a:ext cx="427443" cy="42298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F03A7354-3145-4261-BDD9-98BD48B6B571}"/>
              </a:ext>
            </a:extLst>
          </p:cNvPr>
          <p:cNvSpPr/>
          <p:nvPr/>
        </p:nvSpPr>
        <p:spPr>
          <a:xfrm>
            <a:off x="9912787" y="3095234"/>
            <a:ext cx="392888" cy="30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1021139" y="5317617"/>
            <a:ext cx="1800200" cy="521879"/>
            <a:chOff x="2851759" y="3796461"/>
            <a:chExt cx="1800000" cy="52187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Director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C36B0F9-52C8-4C14-94E7-4299DF256821}"/>
              </a:ext>
            </a:extLst>
          </p:cNvPr>
          <p:cNvSpPr txBox="1"/>
          <p:nvPr/>
        </p:nvSpPr>
        <p:spPr>
          <a:xfrm>
            <a:off x="1021139" y="5964385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799220" y="5317617"/>
            <a:ext cx="1800200" cy="521879"/>
            <a:chOff x="2851759" y="3796461"/>
            <a:chExt cx="1800000" cy="521878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Marketing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B77D8E2-8722-4853-B10A-9C757321F794}"/>
              </a:ext>
            </a:extLst>
          </p:cNvPr>
          <p:cNvSpPr txBox="1"/>
          <p:nvPr/>
        </p:nvSpPr>
        <p:spPr>
          <a:xfrm>
            <a:off x="3799187" y="5964385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577301" y="5317617"/>
            <a:ext cx="1800200" cy="521879"/>
            <a:chOff x="2851759" y="3796461"/>
            <a:chExt cx="1800000" cy="521878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92A30E8-6DB7-4A35-8914-D95551010379}"/>
              </a:ext>
            </a:extLst>
          </p:cNvPr>
          <p:cNvSpPr txBox="1"/>
          <p:nvPr/>
        </p:nvSpPr>
        <p:spPr>
          <a:xfrm>
            <a:off x="6577235" y="5964385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5" y="579848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3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355383" y="5317617"/>
            <a:ext cx="1800200" cy="521879"/>
            <a:chOff x="2851759" y="3796461"/>
            <a:chExt cx="1800000" cy="521878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4"/>
                  </a:solidFill>
                </a:rPr>
                <a:t>Developer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9355283" y="5964385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7" y="4961919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684606" y="4961919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6" y="4961919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3" y="4961919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58E43-0852-47FF-A795-C1E06EDBEEB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6368B4-0BA3-47DA-97AF-F77B646F796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E95273-F994-4AD8-88A1-C43B15AE12F6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3A798D-8BC6-4A29-8DBA-AB58B702D95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572655" y="29250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Process </a:t>
            </a:r>
            <a:endParaRPr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grpSp>
        <p:nvGrpSpPr>
          <p:cNvPr id="10" name="Google Shape;229;p30">
            <a:extLst>
              <a:ext uri="{FF2B5EF4-FFF2-40B4-BE49-F238E27FC236}">
                <a16:creationId xmlns:a16="http://schemas.microsoft.com/office/drawing/2014/main" id="{0D489345-C6B8-4FBA-A758-C2E2C270B3C6}"/>
              </a:ext>
            </a:extLst>
          </p:cNvPr>
          <p:cNvGrpSpPr/>
          <p:nvPr/>
        </p:nvGrpSpPr>
        <p:grpSpPr>
          <a:xfrm>
            <a:off x="0" y="1435703"/>
            <a:ext cx="3635048" cy="3396000"/>
            <a:chOff x="1293736" y="1258050"/>
            <a:chExt cx="2726286" cy="2547000"/>
          </a:xfrm>
        </p:grpSpPr>
        <p:sp>
          <p:nvSpPr>
            <p:cNvPr id="11" name="Google Shape;230;p30">
              <a:extLst>
                <a:ext uri="{FF2B5EF4-FFF2-40B4-BE49-F238E27FC236}">
                  <a16:creationId xmlns:a16="http://schemas.microsoft.com/office/drawing/2014/main" id="{C2573814-42EC-4F93-A944-A4E54BCEFC54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12" name="Google Shape;231;p30">
              <a:extLst>
                <a:ext uri="{FF2B5EF4-FFF2-40B4-BE49-F238E27FC236}">
                  <a16:creationId xmlns:a16="http://schemas.microsoft.com/office/drawing/2014/main" id="{978A2915-A96C-4602-A5EA-F4200A0A670A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600" b="1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Google Shape;232;p30">
              <a:extLst>
                <a:ext uri="{FF2B5EF4-FFF2-40B4-BE49-F238E27FC236}">
                  <a16:creationId xmlns:a16="http://schemas.microsoft.com/office/drawing/2014/main" id="{1FFB7A30-8611-4EDD-9001-FE79B6F433A2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SG" sz="16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Machine Learning</a:t>
              </a:r>
              <a:endParaRPr sz="1067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" name="Google Shape;233;p30">
              <a:extLst>
                <a:ext uri="{FF2B5EF4-FFF2-40B4-BE49-F238E27FC236}">
                  <a16:creationId xmlns:a16="http://schemas.microsoft.com/office/drawing/2014/main" id="{10BD0FD5-F6C9-454E-8F9D-291614F1B8B7}"/>
                </a:ext>
              </a:extLst>
            </p:cNvPr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" name="Google Shape;234;p30">
            <a:extLst>
              <a:ext uri="{FF2B5EF4-FFF2-40B4-BE49-F238E27FC236}">
                <a16:creationId xmlns:a16="http://schemas.microsoft.com/office/drawing/2014/main" id="{3A0CC4E8-425C-4C3C-82C4-E2C5896EB4F7}"/>
              </a:ext>
            </a:extLst>
          </p:cNvPr>
          <p:cNvGrpSpPr/>
          <p:nvPr/>
        </p:nvGrpSpPr>
        <p:grpSpPr>
          <a:xfrm>
            <a:off x="2546963" y="1435703"/>
            <a:ext cx="3635048" cy="3396000"/>
            <a:chOff x="3203958" y="1258050"/>
            <a:chExt cx="2726286" cy="2547000"/>
          </a:xfrm>
        </p:grpSpPr>
        <p:sp>
          <p:nvSpPr>
            <p:cNvPr id="16" name="Google Shape;235;p30">
              <a:extLst>
                <a:ext uri="{FF2B5EF4-FFF2-40B4-BE49-F238E27FC236}">
                  <a16:creationId xmlns:a16="http://schemas.microsoft.com/office/drawing/2014/main" id="{99A60CEF-8B81-454D-BFE0-5EE2189BF65A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17" name="Google Shape;236;p30">
              <a:extLst>
                <a:ext uri="{FF2B5EF4-FFF2-40B4-BE49-F238E27FC236}">
                  <a16:creationId xmlns:a16="http://schemas.microsoft.com/office/drawing/2014/main" id="{39C40C2E-48E0-49EE-A2AD-BD4665063956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600" b="1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8" name="Google Shape;237;p30">
              <a:extLst>
                <a:ext uri="{FF2B5EF4-FFF2-40B4-BE49-F238E27FC236}">
                  <a16:creationId xmlns:a16="http://schemas.microsoft.com/office/drawing/2014/main" id="{AAFF32AC-7C7A-4191-B9A4-1A4A3059FB84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9" name="Google Shape;238;p30">
              <a:extLst>
                <a:ext uri="{FF2B5EF4-FFF2-40B4-BE49-F238E27FC236}">
                  <a16:creationId xmlns:a16="http://schemas.microsoft.com/office/drawing/2014/main" id="{2E680D78-CCB5-408F-BD75-13CFBB4D4F93}"/>
                </a:ext>
              </a:extLst>
            </p:cNvPr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0" name="Google Shape;239;p30">
            <a:extLst>
              <a:ext uri="{FF2B5EF4-FFF2-40B4-BE49-F238E27FC236}">
                <a16:creationId xmlns:a16="http://schemas.microsoft.com/office/drawing/2014/main" id="{A13FA80A-49FE-4C38-8CB6-8A580920B802}"/>
              </a:ext>
            </a:extLst>
          </p:cNvPr>
          <p:cNvGrpSpPr/>
          <p:nvPr/>
        </p:nvGrpSpPr>
        <p:grpSpPr>
          <a:xfrm>
            <a:off x="5106988" y="1435703"/>
            <a:ext cx="3635048" cy="3396000"/>
            <a:chOff x="5123977" y="1258050"/>
            <a:chExt cx="2726286" cy="2547000"/>
          </a:xfrm>
        </p:grpSpPr>
        <p:sp>
          <p:nvSpPr>
            <p:cNvPr id="21" name="Google Shape;240;p30">
              <a:extLst>
                <a:ext uri="{FF2B5EF4-FFF2-40B4-BE49-F238E27FC236}">
                  <a16:creationId xmlns:a16="http://schemas.microsoft.com/office/drawing/2014/main" id="{C88A9750-EB1F-458F-A265-DC0DC1F86739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2" name="Google Shape;241;p30">
              <a:extLst>
                <a:ext uri="{FF2B5EF4-FFF2-40B4-BE49-F238E27FC236}">
                  <a16:creationId xmlns:a16="http://schemas.microsoft.com/office/drawing/2014/main" id="{D31F1CB3-23C7-4284-AA89-C9181AE450BB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" name="Google Shape;242;p30">
              <a:extLst>
                <a:ext uri="{FF2B5EF4-FFF2-40B4-BE49-F238E27FC236}">
                  <a16:creationId xmlns:a16="http://schemas.microsoft.com/office/drawing/2014/main" id="{3EB951D3-8FF9-47DE-B986-F83F2B65C93E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" name="Google Shape;243;p30">
              <a:extLst>
                <a:ext uri="{FF2B5EF4-FFF2-40B4-BE49-F238E27FC236}">
                  <a16:creationId xmlns:a16="http://schemas.microsoft.com/office/drawing/2014/main" id="{73BE0CE8-39AC-4411-9943-C21CA44A04BE}"/>
                </a:ext>
              </a:extLst>
            </p:cNvPr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671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B7136-65DC-4338-97AE-05941FBDD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690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Image 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White</a:t>
            </a:r>
            <a:endParaRPr b="1" dirty="0"/>
          </a:p>
          <a:p>
            <a:pPr marL="0" indent="0"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Black</a:t>
            </a:r>
            <a:endParaRPr b="1"/>
          </a:p>
          <a:p>
            <a:pPr marL="0" indent="0"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914400" y="928567"/>
            <a:ext cx="7188000" cy="39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SG" dirty="0" err="1"/>
              <a:t>miSPICKy</a:t>
            </a:r>
            <a:r>
              <a:rPr lang="en-SG" dirty="0"/>
              <a:t>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3CCFA-2ED5-4322-B031-DC02F26A6E60}"/>
              </a:ext>
            </a:extLst>
          </p:cNvPr>
          <p:cNvSpPr txBox="1"/>
          <p:nvPr/>
        </p:nvSpPr>
        <p:spPr>
          <a:xfrm>
            <a:off x="840510" y="3906984"/>
            <a:ext cx="498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>
                    <a:lumMod val="50000"/>
                  </a:schemeClr>
                </a:solidFill>
              </a:rPr>
              <a:t>Regina Cheong</a:t>
            </a:r>
          </a:p>
        </p:txBody>
      </p:sp>
    </p:spTree>
    <p:extLst>
      <p:ext uri="{BB962C8B-B14F-4D97-AF65-F5344CB8AC3E}">
        <p14:creationId xmlns:p14="http://schemas.microsoft.com/office/powerpoint/2010/main" val="321730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D675-D02B-4555-8053-8DAB7B61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asdas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85EE2-71C8-4DBE-B1B7-A99627187F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3F25C-E830-4E66-9FF4-16B96A47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020" y="4987255"/>
            <a:ext cx="1044337" cy="16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0DAF9-9FA4-4484-AFC0-1EB2D7BB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6454" y="2103117"/>
            <a:ext cx="6572400" cy="2483600"/>
          </a:xfrm>
        </p:spPr>
        <p:txBody>
          <a:bodyPr/>
          <a:lstStyle/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/ Tidy 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Messy 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washroom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Dirty washroom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excuse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FB8AD1DD-99C2-480A-8900-EE433C2FF498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Multi-class Image classifier</a:t>
            </a:r>
          </a:p>
        </p:txBody>
      </p:sp>
      <p:sp>
        <p:nvSpPr>
          <p:cNvPr id="10" name="Google Shape;125;p21">
            <a:extLst>
              <a:ext uri="{FF2B5EF4-FFF2-40B4-BE49-F238E27FC236}">
                <a16:creationId xmlns:a16="http://schemas.microsoft.com/office/drawing/2014/main" id="{DCAE55F1-AD0D-4AAA-A4C4-8928ACB66D62}"/>
              </a:ext>
            </a:extLst>
          </p:cNvPr>
          <p:cNvSpPr txBox="1">
            <a:spLocks/>
          </p:cNvSpPr>
          <p:nvPr/>
        </p:nvSpPr>
        <p:spPr>
          <a:xfrm>
            <a:off x="2082654" y="1500117"/>
            <a:ext cx="31900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/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5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914400" y="928567"/>
            <a:ext cx="7188000" cy="39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This is your presentation title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31" name="Google Shape;86;p17">
            <a:extLst>
              <a:ext uri="{FF2B5EF4-FFF2-40B4-BE49-F238E27FC236}">
                <a16:creationId xmlns:a16="http://schemas.microsoft.com/office/drawing/2014/main" id="{083C5CD9-A9BE-4974-A6EE-EBFE3F64E0A7}"/>
              </a:ext>
            </a:extLst>
          </p:cNvPr>
          <p:cNvSpPr txBox="1">
            <a:spLocks/>
          </p:cNvSpPr>
          <p:nvPr/>
        </p:nvSpPr>
        <p:spPr>
          <a:xfrm>
            <a:off x="527101" y="175209"/>
            <a:ext cx="901469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E68378-3E57-49DA-9419-1818A0C68D54}"/>
              </a:ext>
            </a:extLst>
          </p:cNvPr>
          <p:cNvGrpSpPr/>
          <p:nvPr/>
        </p:nvGrpSpPr>
        <p:grpSpPr>
          <a:xfrm>
            <a:off x="747143" y="3347305"/>
            <a:ext cx="10372400" cy="371649"/>
            <a:chOff x="395536" y="3097535"/>
            <a:chExt cx="8208912" cy="371649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FAA55A3-6819-44ED-A610-D230D034C9B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2C28DEE-5946-4F3D-8A25-E36487235CF9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FBC66FF8-1A55-49CA-94D0-C05045814AEB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79B0F90C-9216-4A0A-8834-14620841AB7E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7076DFEC-CAD2-43F4-B46E-CAB4DE2E10A9}"/>
                </a:ext>
              </a:extLst>
            </p:cNvPr>
            <p:cNvSpPr/>
            <p:nvPr/>
          </p:nvSpPr>
          <p:spPr>
            <a:xfrm>
              <a:off x="5868144" y="3203451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64D220EA-68A0-4BA6-A78F-EE021AB25702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5E53B36A-EFD5-4077-8A0A-BCDF3167888D}"/>
              </a:ext>
            </a:extLst>
          </p:cNvPr>
          <p:cNvSpPr>
            <a:spLocks noChangeAspect="1"/>
          </p:cNvSpPr>
          <p:nvPr/>
        </p:nvSpPr>
        <p:spPr>
          <a:xfrm>
            <a:off x="1252769" y="2438367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705D7-7B9A-4B36-BBB4-0E7FF9096A33}"/>
              </a:ext>
            </a:extLst>
          </p:cNvPr>
          <p:cNvSpPr txBox="1"/>
          <p:nvPr/>
        </p:nvSpPr>
        <p:spPr>
          <a:xfrm>
            <a:off x="881573" y="3831612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333EC7-A8DB-4C1F-9A53-EA9DC1B7355E}"/>
              </a:ext>
            </a:extLst>
          </p:cNvPr>
          <p:cNvGrpSpPr/>
          <p:nvPr/>
        </p:nvGrpSpPr>
        <p:grpSpPr>
          <a:xfrm>
            <a:off x="881574" y="4248568"/>
            <a:ext cx="1449541" cy="1448753"/>
            <a:chOff x="3343992" y="4311889"/>
            <a:chExt cx="1544679" cy="14487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E7828B-FC24-4A2D-86C6-CDCDE9586931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B7E6AE-532D-4F28-BA7E-F173F6CA4F8F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4A5EC7-A201-41F6-90EB-6E8BDBE08D1A}"/>
              </a:ext>
            </a:extLst>
          </p:cNvPr>
          <p:cNvSpPr txBox="1"/>
          <p:nvPr/>
        </p:nvSpPr>
        <p:spPr>
          <a:xfrm>
            <a:off x="2611173" y="1389838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CBA7E9-5BFE-49AD-9774-E97A9D92C42D}"/>
              </a:ext>
            </a:extLst>
          </p:cNvPr>
          <p:cNvGrpSpPr/>
          <p:nvPr/>
        </p:nvGrpSpPr>
        <p:grpSpPr>
          <a:xfrm>
            <a:off x="2611174" y="1806793"/>
            <a:ext cx="1449541" cy="1448753"/>
            <a:chOff x="3343992" y="4311889"/>
            <a:chExt cx="1544679" cy="144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0C8075-3408-49B6-B24B-8BDED7620347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F6A6A9-BF3C-4D73-B0E5-925252582885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312A28E-6DEB-4CBD-B4CD-AAAC7E851523}"/>
              </a:ext>
            </a:extLst>
          </p:cNvPr>
          <p:cNvSpPr>
            <a:spLocks noChangeAspect="1"/>
          </p:cNvSpPr>
          <p:nvPr/>
        </p:nvSpPr>
        <p:spPr>
          <a:xfrm>
            <a:off x="2982369" y="3930908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BB97D1-0A53-43F5-A314-67E3A2061F1F}"/>
              </a:ext>
            </a:extLst>
          </p:cNvPr>
          <p:cNvSpPr>
            <a:spLocks noChangeAspect="1"/>
          </p:cNvSpPr>
          <p:nvPr/>
        </p:nvSpPr>
        <p:spPr>
          <a:xfrm>
            <a:off x="4711969" y="2438367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4766D-9945-4D4A-B9FD-548F62A57E27}"/>
              </a:ext>
            </a:extLst>
          </p:cNvPr>
          <p:cNvSpPr txBox="1"/>
          <p:nvPr/>
        </p:nvSpPr>
        <p:spPr>
          <a:xfrm>
            <a:off x="4340773" y="3831612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86EEA1-01F6-41FF-A6F0-6ECFAD989CE0}"/>
              </a:ext>
            </a:extLst>
          </p:cNvPr>
          <p:cNvGrpSpPr/>
          <p:nvPr/>
        </p:nvGrpSpPr>
        <p:grpSpPr>
          <a:xfrm>
            <a:off x="4340774" y="4248568"/>
            <a:ext cx="1449541" cy="1448753"/>
            <a:chOff x="3343992" y="4311889"/>
            <a:chExt cx="1544679" cy="144875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AEBA3A-7394-4E97-867C-33635BE7C1EB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B72A8C-9E38-42B0-8437-0C5041DB77A4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1E0EC0B8-CF5E-46D3-BAB0-E1A033CD795B}"/>
              </a:ext>
            </a:extLst>
          </p:cNvPr>
          <p:cNvSpPr>
            <a:spLocks noChangeAspect="1"/>
          </p:cNvSpPr>
          <p:nvPr/>
        </p:nvSpPr>
        <p:spPr>
          <a:xfrm>
            <a:off x="8171169" y="2438367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26358-12F8-40E6-8E20-4B309F79782E}"/>
              </a:ext>
            </a:extLst>
          </p:cNvPr>
          <p:cNvSpPr txBox="1"/>
          <p:nvPr/>
        </p:nvSpPr>
        <p:spPr>
          <a:xfrm>
            <a:off x="7799973" y="3831612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6E8DC8-1009-4779-92A1-F38F7FFFBF4D}"/>
              </a:ext>
            </a:extLst>
          </p:cNvPr>
          <p:cNvGrpSpPr/>
          <p:nvPr/>
        </p:nvGrpSpPr>
        <p:grpSpPr>
          <a:xfrm>
            <a:off x="7799974" y="4248568"/>
            <a:ext cx="1449541" cy="1448753"/>
            <a:chOff x="3343992" y="4311889"/>
            <a:chExt cx="1544679" cy="14487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855993-1A0D-44CB-AC62-0067E30422F3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A5B75B-083F-47B1-9468-71BB61E27B37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3964151-AEDE-484B-AACA-FD5B1D322736}"/>
              </a:ext>
            </a:extLst>
          </p:cNvPr>
          <p:cNvSpPr txBox="1"/>
          <p:nvPr/>
        </p:nvSpPr>
        <p:spPr>
          <a:xfrm>
            <a:off x="6070373" y="1387056"/>
            <a:ext cx="14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116F16-2FE4-4D39-9E3D-E17AFA1952A4}"/>
              </a:ext>
            </a:extLst>
          </p:cNvPr>
          <p:cNvGrpSpPr/>
          <p:nvPr/>
        </p:nvGrpSpPr>
        <p:grpSpPr>
          <a:xfrm>
            <a:off x="6070374" y="1804011"/>
            <a:ext cx="1449541" cy="1448753"/>
            <a:chOff x="3343992" y="4311889"/>
            <a:chExt cx="1544679" cy="144875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7995D3-A4AF-43AE-B4F9-DBDA6A1564E6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8EC667-FDFD-4F8B-B099-EDA5C12FEC08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AAB480F-4FA2-41F1-8978-3CCC7CAB657D}"/>
              </a:ext>
            </a:extLst>
          </p:cNvPr>
          <p:cNvSpPr>
            <a:spLocks noChangeAspect="1"/>
          </p:cNvSpPr>
          <p:nvPr/>
        </p:nvSpPr>
        <p:spPr>
          <a:xfrm>
            <a:off x="6441569" y="3928125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E97363-4C4D-4298-B5EE-66D1C39607F6}"/>
              </a:ext>
            </a:extLst>
          </p:cNvPr>
          <p:cNvSpPr txBox="1"/>
          <p:nvPr/>
        </p:nvSpPr>
        <p:spPr>
          <a:xfrm>
            <a:off x="9529574" y="1269972"/>
            <a:ext cx="1449543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ED5B12-51FD-461A-8577-F1E4831BDDBE}"/>
              </a:ext>
            </a:extLst>
          </p:cNvPr>
          <p:cNvGrpSpPr/>
          <p:nvPr/>
        </p:nvGrpSpPr>
        <p:grpSpPr>
          <a:xfrm>
            <a:off x="9529576" y="1801228"/>
            <a:ext cx="1449541" cy="1448753"/>
            <a:chOff x="3343992" y="4311889"/>
            <a:chExt cx="1544679" cy="144875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86EEE1-3536-424A-BE2B-CB68F8F777E5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6E4D2F-C200-4FBF-8E4E-6B81B2C17D00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9EA3037A-67EA-405F-BF17-8DA3E5833EAD}"/>
              </a:ext>
            </a:extLst>
          </p:cNvPr>
          <p:cNvSpPr>
            <a:spLocks noChangeAspect="1"/>
          </p:cNvSpPr>
          <p:nvPr/>
        </p:nvSpPr>
        <p:spPr>
          <a:xfrm>
            <a:off x="9900771" y="3925343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Parallelogram 15">
            <a:extLst>
              <a:ext uri="{FF2B5EF4-FFF2-40B4-BE49-F238E27FC236}">
                <a16:creationId xmlns:a16="http://schemas.microsoft.com/office/drawing/2014/main" id="{151DB7A2-63D2-45B7-B2D9-39335263AA7D}"/>
              </a:ext>
            </a:extLst>
          </p:cNvPr>
          <p:cNvSpPr/>
          <p:nvPr/>
        </p:nvSpPr>
        <p:spPr>
          <a:xfrm flipH="1">
            <a:off x="3169985" y="4116046"/>
            <a:ext cx="360127" cy="36012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6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6" name="Freeform 18">
            <a:extLst>
              <a:ext uri="{FF2B5EF4-FFF2-40B4-BE49-F238E27FC236}">
                <a16:creationId xmlns:a16="http://schemas.microsoft.com/office/drawing/2014/main" id="{A2F18FC5-5538-4505-B03D-513E5C371867}"/>
              </a:ext>
            </a:extLst>
          </p:cNvPr>
          <p:cNvSpPr/>
          <p:nvPr/>
        </p:nvSpPr>
        <p:spPr>
          <a:xfrm>
            <a:off x="6582029" y="4098301"/>
            <a:ext cx="426233" cy="34400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22D6C66B-8820-479B-AE77-E6BC8E30EC71}"/>
              </a:ext>
            </a:extLst>
          </p:cNvPr>
          <p:cNvSpPr/>
          <p:nvPr/>
        </p:nvSpPr>
        <p:spPr>
          <a:xfrm>
            <a:off x="4863959" y="2620095"/>
            <a:ext cx="415824" cy="34759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8" name="Rounded Rectangle 27">
            <a:extLst>
              <a:ext uri="{FF2B5EF4-FFF2-40B4-BE49-F238E27FC236}">
                <a16:creationId xmlns:a16="http://schemas.microsoft.com/office/drawing/2014/main" id="{4AA7C617-8945-4FD2-A7E1-217D7C111D97}"/>
              </a:ext>
            </a:extLst>
          </p:cNvPr>
          <p:cNvSpPr/>
          <p:nvPr/>
        </p:nvSpPr>
        <p:spPr>
          <a:xfrm>
            <a:off x="8375539" y="2652265"/>
            <a:ext cx="345419" cy="26532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20FCC7DC-C2B7-48D6-B71D-D2D23E847C09}"/>
              </a:ext>
            </a:extLst>
          </p:cNvPr>
          <p:cNvSpPr>
            <a:spLocks noChangeAspect="1"/>
          </p:cNvSpPr>
          <p:nvPr/>
        </p:nvSpPr>
        <p:spPr>
          <a:xfrm>
            <a:off x="10070612" y="4077497"/>
            <a:ext cx="395373" cy="3986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50" name="Block Arc 14">
            <a:extLst>
              <a:ext uri="{FF2B5EF4-FFF2-40B4-BE49-F238E27FC236}">
                <a16:creationId xmlns:a16="http://schemas.microsoft.com/office/drawing/2014/main" id="{356A4E77-44D5-49E4-996A-93E2D0FE4163}"/>
              </a:ext>
            </a:extLst>
          </p:cNvPr>
          <p:cNvSpPr/>
          <p:nvPr/>
        </p:nvSpPr>
        <p:spPr>
          <a:xfrm rot="16200000">
            <a:off x="1334829" y="2529289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2073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09600" y="3762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Instructions for use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609600" y="1760433"/>
            <a:ext cx="3190000" cy="36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 b="1"/>
              <a:t>EDIT IN GOOGLE SLIDES</a:t>
            </a:r>
            <a:endParaRPr sz="16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/>
              <a:t>Click on the button under the presentation preview that says </a:t>
            </a:r>
            <a:r>
              <a:rPr lang="en" sz="1600" b="1"/>
              <a:t>"Use as Google Slides Theme"</a:t>
            </a:r>
            <a:r>
              <a:rPr lang="en" sz="1600"/>
              <a:t>.</a:t>
            </a:r>
            <a:endParaRPr sz="16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/>
              <a:t>You will get a copy of this document on your Google Drive and will be able to edit, add or delete slides.</a:t>
            </a:r>
            <a:endParaRPr sz="16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 b="1"/>
              <a:t>You have to be signed in to your Google account.</a:t>
            </a:r>
            <a:endParaRPr>
              <a:solidFill>
                <a:srgbClr val="65617D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3991904" y="1760433"/>
            <a:ext cx="3190000" cy="36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600" b="1"/>
              <a:t>EDIT IN POWERPOINT®</a:t>
            </a:r>
            <a:endParaRPr sz="1600"/>
          </a:p>
          <a:p>
            <a:pPr marL="0" indent="0">
              <a:buNone/>
            </a:pPr>
            <a:r>
              <a:rPr lang="en" sz="1600"/>
              <a:t>Click on the button under the presentation preview that says </a:t>
            </a:r>
            <a:r>
              <a:rPr lang="en" sz="1600" b="1"/>
              <a:t>"Download as PowerPoint template"</a:t>
            </a:r>
            <a:r>
              <a:rPr lang="en" sz="1600"/>
              <a:t>. You will get a .pptx file that you can edit in PowerPoint. </a:t>
            </a:r>
            <a:endParaRPr sz="1600"/>
          </a:p>
          <a:p>
            <a:pPr marL="0" indent="0">
              <a:buNone/>
            </a:pPr>
            <a:r>
              <a:rPr lang="en" sz="1600"/>
              <a:t>Remember to download and install the fonts used in this presentation (you’ll find the links to the font files needed in the </a:t>
            </a:r>
            <a:r>
              <a:rPr lang="en" sz="1600" u="sng">
                <a:hlinkClick r:id="rId3" action="ppaction://hlinksldjump"/>
              </a:rPr>
              <a:t>Presentation design slide</a:t>
            </a:r>
            <a:r>
              <a:rPr lang="en" sz="1600"/>
              <a:t>)</a:t>
            </a:r>
            <a:endParaRPr sz="1600"/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600" b="1"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4294967295"/>
          </p:nvPr>
        </p:nvSpPr>
        <p:spPr>
          <a:xfrm>
            <a:off x="0" y="5335589"/>
            <a:ext cx="6643688" cy="15224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1333" b="1">
                <a:solidFill>
                  <a:srgbClr val="A7D86D"/>
                </a:solidFill>
              </a:rPr>
              <a:t>More info on how to use this template at </a:t>
            </a:r>
            <a:r>
              <a:rPr lang="en" sz="1333" b="1" u="sng">
                <a:solidFill>
                  <a:srgbClr val="A7D86D"/>
                </a:solidFill>
                <a:hlinkClick r:id="rId4"/>
              </a:rPr>
              <a:t>www.slidescarnival.com/help-use-presentation-template</a:t>
            </a:r>
            <a:endParaRPr sz="1333" b="1">
              <a:solidFill>
                <a:srgbClr val="A7D86D"/>
              </a:solidFill>
            </a:endParaRPr>
          </a:p>
          <a:p>
            <a:pPr marL="0" indent="0"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1333">
                <a:solidFill>
                  <a:srgbClr val="A7D86D"/>
                </a:solidFill>
              </a:rPr>
              <a:t>This template is free to use under </a:t>
            </a:r>
            <a:r>
              <a:rPr lang="en" sz="1333" u="sng">
                <a:solidFill>
                  <a:srgbClr val="A7D86D"/>
                </a:solidFill>
                <a:hlinkClick r:id="rId5"/>
              </a:rPr>
              <a:t>Creative Commons Attribution license</a:t>
            </a:r>
            <a:r>
              <a:rPr lang="en" sz="1333">
                <a:solidFill>
                  <a:srgbClr val="A7D86D"/>
                </a:solidFill>
              </a:rPr>
              <a:t>. You can keep the Credits slide or mention SlidesCarnival and other resources used in a slide footer.</a:t>
            </a:r>
            <a:endParaRPr sz="1333">
              <a:solidFill>
                <a:srgbClr val="A7D86D"/>
              </a:solidFill>
            </a:endParaRPr>
          </a:p>
          <a:p>
            <a:pPr marL="0" indent="0"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endParaRPr sz="1333">
              <a:solidFill>
                <a:srgbClr val="A7D86D"/>
              </a:solidFill>
            </a:endParaRPr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endParaRPr sz="1333">
              <a:solidFill>
                <a:srgbClr val="A7D86D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5396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Our process is easy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grpSp>
        <p:nvGrpSpPr>
          <p:cNvPr id="229" name="Google Shape;229;p30"/>
          <p:cNvGrpSpPr/>
          <p:nvPr/>
        </p:nvGrpSpPr>
        <p:grpSpPr>
          <a:xfrm>
            <a:off x="104148" y="2733933"/>
            <a:ext cx="3635048" cy="3396000"/>
            <a:chOff x="1293736" y="1258050"/>
            <a:chExt cx="2726286" cy="2547000"/>
          </a:xfrm>
        </p:grpSpPr>
        <p:sp>
          <p:nvSpPr>
            <p:cNvPr id="230" name="Google Shape;230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600" b="1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2" name="Google Shape;232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3" name="Google Shape;233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2651111" y="2733933"/>
            <a:ext cx="3635048" cy="3396000"/>
            <a:chOff x="3203958" y="1258050"/>
            <a:chExt cx="2726286" cy="2547000"/>
          </a:xfrm>
        </p:grpSpPr>
        <p:sp>
          <p:nvSpPr>
            <p:cNvPr id="235" name="Google Shape;235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600" b="1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8" name="Google Shape;238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9" name="Google Shape;239;p30"/>
          <p:cNvGrpSpPr/>
          <p:nvPr/>
        </p:nvGrpSpPr>
        <p:grpSpPr>
          <a:xfrm>
            <a:off x="5211136" y="2733933"/>
            <a:ext cx="3635048" cy="3396000"/>
            <a:chOff x="5123977" y="1258050"/>
            <a:chExt cx="2726286" cy="2547000"/>
          </a:xfrm>
        </p:grpSpPr>
        <p:sp>
          <p:nvSpPr>
            <p:cNvPr id="240" name="Google Shape;240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2" name="Google Shape;242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250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D675-D02B-4555-8053-8DAB7B61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asdas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85EE2-71C8-4DBE-B1B7-A99627187F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3F25C-E830-4E66-9FF4-16B96A47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020" y="4987255"/>
            <a:ext cx="1044337" cy="16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D675-D02B-4555-8053-8DAB7B61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asdas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85EE2-71C8-4DBE-B1B7-A99627187F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4DB88-167C-47AA-96C2-4EE0EE01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164" y="4987249"/>
            <a:ext cx="1481665" cy="14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1" y="587377"/>
            <a:ext cx="6388100" cy="1546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/>
              <a:t>Hello!</a:t>
            </a:r>
            <a:endParaRPr sz="800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1" y="2185988"/>
            <a:ext cx="6388100" cy="4202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4800" b="1"/>
              <a:t>I am Jayden Smith</a:t>
            </a:r>
            <a:endParaRPr sz="4800" b="1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You can find me at @username</a:t>
            </a:r>
            <a:endParaRPr sz="48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0" y="2517775"/>
            <a:ext cx="6635750" cy="1546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9600"/>
              <a:t>Big concept</a:t>
            </a:r>
            <a:endParaRPr sz="960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0" y="4040188"/>
            <a:ext cx="6635750" cy="10461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9709707" y="4015991"/>
            <a:ext cx="453159" cy="43269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9147301" y="1586217"/>
            <a:ext cx="1941371" cy="1941871"/>
            <a:chOff x="6654650" y="3665275"/>
            <a:chExt cx="409100" cy="409125"/>
          </a:xfrm>
        </p:grpSpPr>
        <p:sp>
          <p:nvSpPr>
            <p:cNvPr id="109" name="Google Shape;109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111" name="Google Shape;111;p20"/>
          <p:cNvGrpSpPr/>
          <p:nvPr/>
        </p:nvGrpSpPr>
        <p:grpSpPr>
          <a:xfrm rot="1056949">
            <a:off x="7276447" y="3112753"/>
            <a:ext cx="1282588" cy="1282737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116" name="Google Shape;116;p20"/>
          <p:cNvSpPr/>
          <p:nvPr/>
        </p:nvSpPr>
        <p:spPr>
          <a:xfrm rot="2466722">
            <a:off x="7420224" y="1962580"/>
            <a:ext cx="629605" cy="60116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8340991" y="2340833"/>
            <a:ext cx="453092" cy="43262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8" name="Google Shape;118;p20"/>
          <p:cNvSpPr/>
          <p:nvPr/>
        </p:nvSpPr>
        <p:spPr>
          <a:xfrm rot="2926198">
            <a:off x="11088197" y="2683555"/>
            <a:ext cx="339299" cy="3239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9676189" y="513161"/>
            <a:ext cx="305673" cy="2918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In two or three columns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Yellow</a:t>
            </a:r>
            <a:endParaRPr b="1" dirty="0"/>
          </a:p>
          <a:p>
            <a:pPr marL="0" indent="0"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  <a:endParaRPr dirty="0"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Red</a:t>
            </a:r>
            <a:endParaRPr b="1"/>
          </a:p>
          <a:p>
            <a:pPr marL="0" indent="0"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4294967295"/>
          </p:nvPr>
        </p:nvSpPr>
        <p:spPr>
          <a:xfrm>
            <a:off x="0" y="858838"/>
            <a:ext cx="8032750" cy="18399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00" b="0">
                <a:solidFill>
                  <a:srgbClr val="FFFFFF"/>
                </a:solidFill>
              </a:rPr>
              <a:t>Want big impact?</a:t>
            </a:r>
            <a:endParaRPr sz="2400" b="0">
              <a:solidFill>
                <a:srgbClr val="FFFFFF"/>
              </a:solidFill>
            </a:endParaRPr>
          </a:p>
          <a:p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0DAF9-9FA4-4484-AFC0-1EB2D7BB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6454" y="2103117"/>
            <a:ext cx="6572400" cy="2483600"/>
          </a:xfrm>
        </p:spPr>
        <p:txBody>
          <a:bodyPr/>
          <a:lstStyle/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/ Tidy 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Messy 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washroom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Dirty washroom</a:t>
            </a:r>
          </a:p>
          <a:p>
            <a:r>
              <a:rPr lang="en-SG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excuse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FB8AD1DD-99C2-480A-8900-EE433C2FF498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Multi-class Image classifier</a:t>
            </a:r>
          </a:p>
        </p:txBody>
      </p:sp>
      <p:sp>
        <p:nvSpPr>
          <p:cNvPr id="10" name="Google Shape;125;p21">
            <a:extLst>
              <a:ext uri="{FF2B5EF4-FFF2-40B4-BE49-F238E27FC236}">
                <a16:creationId xmlns:a16="http://schemas.microsoft.com/office/drawing/2014/main" id="{DCAE55F1-AD0D-4AAA-A4C4-8928ACB66D62}"/>
              </a:ext>
            </a:extLst>
          </p:cNvPr>
          <p:cNvSpPr txBox="1">
            <a:spLocks/>
          </p:cNvSpPr>
          <p:nvPr/>
        </p:nvSpPr>
        <p:spPr>
          <a:xfrm>
            <a:off x="2082654" y="1500117"/>
            <a:ext cx="31900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24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/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5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12ED3-AF52-4C8D-9E10-6FA6772C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37" y="2239578"/>
            <a:ext cx="265896" cy="277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3177D-6FF1-4AE5-867E-57233D92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37" y="2745697"/>
            <a:ext cx="265896" cy="277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32090-1473-4976-8523-261A3517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37" y="4309625"/>
            <a:ext cx="265896" cy="27709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FB0246-E85D-49ED-B302-854AA2CC4684}"/>
              </a:ext>
            </a:extLst>
          </p:cNvPr>
          <p:cNvCxnSpPr/>
          <p:nvPr/>
        </p:nvCxnSpPr>
        <p:spPr>
          <a:xfrm>
            <a:off x="2575035" y="3471037"/>
            <a:ext cx="26591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4F34E8-27E6-4AE9-827E-E1AB7AB5BC91}"/>
              </a:ext>
            </a:extLst>
          </p:cNvPr>
          <p:cNvCxnSpPr/>
          <p:nvPr/>
        </p:nvCxnSpPr>
        <p:spPr>
          <a:xfrm>
            <a:off x="2538255" y="3980785"/>
            <a:ext cx="26591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99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Use diagrams to explain your ideas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grpSp>
        <p:nvGrpSpPr>
          <p:cNvPr id="157" name="Google Shape;157;p25"/>
          <p:cNvGrpSpPr/>
          <p:nvPr/>
        </p:nvGrpSpPr>
        <p:grpSpPr>
          <a:xfrm>
            <a:off x="508004" y="4874391"/>
            <a:ext cx="7935873" cy="894012"/>
            <a:chOff x="1431325" y="2473842"/>
            <a:chExt cx="5951905" cy="670509"/>
          </a:xfrm>
        </p:grpSpPr>
        <p:sp>
          <p:nvSpPr>
            <p:cNvPr id="158" name="Google Shape;158;p25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0" name="Google Shape;160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89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75%</a:t>
              </a:r>
              <a:endParaRPr sz="2489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65" name="Google Shape;165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6" name="Google Shape;166;p25"/>
          <p:cNvGrpSpPr/>
          <p:nvPr/>
        </p:nvGrpSpPr>
        <p:grpSpPr>
          <a:xfrm>
            <a:off x="508004" y="3966023"/>
            <a:ext cx="7935873" cy="894012"/>
            <a:chOff x="1431325" y="2473842"/>
            <a:chExt cx="5951905" cy="670509"/>
          </a:xfrm>
        </p:grpSpPr>
        <p:sp>
          <p:nvSpPr>
            <p:cNvPr id="167" name="Google Shape;167;p25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89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75%</a:t>
              </a:r>
              <a:endParaRPr sz="2489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74" name="Google Shape;174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75" name="Google Shape;175;p25"/>
          <p:cNvGrpSpPr/>
          <p:nvPr/>
        </p:nvGrpSpPr>
        <p:grpSpPr>
          <a:xfrm>
            <a:off x="508004" y="3057655"/>
            <a:ext cx="7935873" cy="894012"/>
            <a:chOff x="1431325" y="2473842"/>
            <a:chExt cx="5951905" cy="670509"/>
          </a:xfrm>
        </p:grpSpPr>
        <p:sp>
          <p:nvSpPr>
            <p:cNvPr id="176" name="Google Shape;176;p25"/>
            <p:cNvSpPr/>
            <p:nvPr/>
          </p:nvSpPr>
          <p:spPr>
            <a:xfrm rot="-5400000">
              <a:off x="4317925" y="117350"/>
              <a:ext cx="670500" cy="53835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77" name="Google Shape;177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609555" indent="-372505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1067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1067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89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75%</a:t>
              </a:r>
              <a:endParaRPr sz="2489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83" name="Google Shape;183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609600" y="1905000"/>
            <a:ext cx="6797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1867"/>
              <a:t>This presentation uses the following typographies and colors:</a:t>
            </a:r>
            <a:endParaRPr sz="1867"/>
          </a:p>
          <a:p>
            <a:pPr indent="-423301">
              <a:lnSpc>
                <a:spcPct val="100000"/>
              </a:lnSpc>
              <a:buSzPts val="1400"/>
            </a:pPr>
            <a:r>
              <a:rPr lang="en" sz="1867"/>
              <a:t>Titles: Poppins</a:t>
            </a:r>
            <a:endParaRPr sz="1867"/>
          </a:p>
          <a:p>
            <a:pPr indent="-42330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" sz="1867"/>
              <a:t>Body copy: Muli</a:t>
            </a:r>
            <a:endParaRPr sz="1867"/>
          </a:p>
          <a:p>
            <a:pPr marL="0" indent="0">
              <a:lnSpc>
                <a:spcPct val="100000"/>
              </a:lnSpc>
              <a:buNone/>
            </a:pPr>
            <a:r>
              <a:rPr lang="en" sz="1867"/>
              <a:t>You can download the fonts on these pages:</a:t>
            </a:r>
            <a:endParaRPr sz="1867"/>
          </a:p>
          <a:p>
            <a:pPr marL="0" indent="0">
              <a:lnSpc>
                <a:spcPct val="100000"/>
              </a:lnSpc>
              <a:buNone/>
            </a:pPr>
            <a:r>
              <a:rPr lang="en" sz="1867" u="sng">
                <a:solidFill>
                  <a:srgbClr val="52A551"/>
                </a:solidFill>
                <a:hlinkClick r:id="rId3"/>
              </a:rPr>
              <a:t>https://www.fontsquirrel.com/fonts/poppins</a:t>
            </a:r>
            <a:endParaRPr sz="1867">
              <a:solidFill>
                <a:srgbClr val="52A55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u="sng">
                <a:solidFill>
                  <a:srgbClr val="52A551"/>
                </a:solidFill>
                <a:hlinkClick r:id="rId4"/>
              </a:rPr>
              <a:t>https://www.fontsquirrel.com/fonts/muli</a:t>
            </a:r>
            <a:endParaRPr sz="1867">
              <a:solidFill>
                <a:srgbClr val="52A55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867"/>
          </a:p>
          <a:p>
            <a:pPr marL="0" indent="0">
              <a:lnSpc>
                <a:spcPct val="100000"/>
              </a:lnSpc>
              <a:buNone/>
            </a:pPr>
            <a:r>
              <a:rPr lang="en" sz="1600"/>
              <a:t>Dark gray </a:t>
            </a:r>
            <a:r>
              <a:rPr lang="en" sz="1600" b="1"/>
              <a:t>#65617d</a:t>
            </a:r>
            <a:r>
              <a:rPr lang="en" sz="1600" b="1">
                <a:solidFill>
                  <a:srgbClr val="D8D5EB"/>
                </a:solidFill>
              </a:rPr>
              <a:t> | </a:t>
            </a:r>
            <a:r>
              <a:rPr lang="en" sz="1600"/>
              <a:t>Medium gray </a:t>
            </a:r>
            <a:r>
              <a:rPr lang="en" sz="1600" b="1">
                <a:solidFill>
                  <a:srgbClr val="A7A4BC"/>
                </a:solidFill>
              </a:rPr>
              <a:t>#a7a4bc</a:t>
            </a:r>
            <a:r>
              <a:rPr lang="en" sz="1600" b="1">
                <a:solidFill>
                  <a:srgbClr val="D8D5EB"/>
                </a:solidFill>
              </a:rPr>
              <a:t> | </a:t>
            </a:r>
            <a:r>
              <a:rPr lang="en" sz="1600"/>
              <a:t>Light gray </a:t>
            </a:r>
            <a:r>
              <a:rPr lang="en" sz="1600" b="1">
                <a:solidFill>
                  <a:srgbClr val="D8D5EB"/>
                </a:solidFill>
              </a:rPr>
              <a:t>#d8d5eb</a:t>
            </a:r>
            <a:endParaRPr sz="1600" b="1">
              <a:solidFill>
                <a:srgbClr val="D8D5EB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/>
              <a:t>Bright green </a:t>
            </a:r>
            <a:r>
              <a:rPr lang="en" sz="1600" b="1">
                <a:solidFill>
                  <a:srgbClr val="A7D86D"/>
                </a:solidFill>
              </a:rPr>
              <a:t>#a7d86d</a:t>
            </a:r>
            <a:r>
              <a:rPr lang="en" sz="1600" b="1">
                <a:solidFill>
                  <a:srgbClr val="D8D5EB"/>
                </a:solidFill>
              </a:rPr>
              <a:t> | </a:t>
            </a:r>
            <a:r>
              <a:rPr lang="en" sz="1600"/>
              <a:t>Grass green </a:t>
            </a:r>
            <a:r>
              <a:rPr lang="en" sz="1600" b="1">
                <a:solidFill>
                  <a:srgbClr val="7CBE5F"/>
                </a:solidFill>
              </a:rPr>
              <a:t>#7cbe5f</a:t>
            </a:r>
            <a:r>
              <a:rPr lang="en" sz="1600" b="1">
                <a:solidFill>
                  <a:srgbClr val="D8D5EB"/>
                </a:solidFill>
              </a:rPr>
              <a:t> | </a:t>
            </a:r>
            <a:r>
              <a:rPr lang="en" sz="1600"/>
              <a:t>Bottle green </a:t>
            </a:r>
            <a:r>
              <a:rPr lang="en" sz="1600" b="1">
                <a:solidFill>
                  <a:srgbClr val="52A551"/>
                </a:solidFill>
              </a:rPr>
              <a:t>#52a551</a:t>
            </a:r>
            <a:endParaRPr sz="1600" b="1">
              <a:solidFill>
                <a:srgbClr val="52A551"/>
              </a:solidFill>
            </a:endParaRPr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/>
          </a:p>
        </p:txBody>
      </p:sp>
      <p:sp>
        <p:nvSpPr>
          <p:cNvPr id="319" name="Google Shape;319;p38"/>
          <p:cNvSpPr txBox="1"/>
          <p:nvPr/>
        </p:nvSpPr>
        <p:spPr>
          <a:xfrm>
            <a:off x="609600" y="5562200"/>
            <a:ext cx="64360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buClr>
                <a:schemeClr val="dk1"/>
              </a:buClr>
              <a:buSzPts val="1100"/>
            </a:pPr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966352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And tables to compare data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52</a:t>
            </a:fld>
            <a:endParaRPr/>
          </a:p>
        </p:txBody>
      </p:sp>
      <p:graphicFrame>
        <p:nvGraphicFramePr>
          <p:cNvPr id="189" name="Google Shape;189;p26"/>
          <p:cNvGraphicFramePr/>
          <p:nvPr/>
        </p:nvGraphicFramePr>
        <p:xfrm>
          <a:off x="664501" y="2808842"/>
          <a:ext cx="7001468" cy="3524268"/>
        </p:xfrm>
        <a:graphic>
          <a:graphicData uri="http://schemas.openxmlformats.org/drawingml/2006/table">
            <a:tbl>
              <a:tblPr>
                <a:noFill/>
                <a:tableStyleId>{02113B93-3780-45DF-8AA6-CEC3C69FF62C}</a:tableStyleId>
              </a:tblPr>
              <a:tblGrid>
                <a:gridCol w="1750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0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1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50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2500" b="1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1390067" y="1495167"/>
            <a:ext cx="10394632" cy="495222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Maps</a:t>
            </a:r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3186000" y="2643867"/>
            <a:ext cx="10028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1333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2100633" y="3052133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0" name="Google Shape;200;p27"/>
          <p:cNvSpPr/>
          <p:nvPr/>
        </p:nvSpPr>
        <p:spPr>
          <a:xfrm>
            <a:off x="4404467" y="5059433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1" name="Google Shape;201;p27"/>
          <p:cNvSpPr/>
          <p:nvPr/>
        </p:nvSpPr>
        <p:spPr>
          <a:xfrm>
            <a:off x="5633300" y="2782133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2" name="Google Shape;202;p27"/>
          <p:cNvSpPr/>
          <p:nvPr/>
        </p:nvSpPr>
        <p:spPr>
          <a:xfrm>
            <a:off x="6565533" y="5465800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3" name="Google Shape;203;p27"/>
          <p:cNvSpPr/>
          <p:nvPr/>
        </p:nvSpPr>
        <p:spPr>
          <a:xfrm>
            <a:off x="9227733" y="3432467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04" name="Google Shape;204;p27"/>
          <p:cNvSpPr/>
          <p:nvPr/>
        </p:nvSpPr>
        <p:spPr>
          <a:xfrm>
            <a:off x="10110533" y="5563300"/>
            <a:ext cx="270000" cy="2700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86D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ctrTitle" idx="4294967295"/>
          </p:nvPr>
        </p:nvSpPr>
        <p:spPr>
          <a:xfrm>
            <a:off x="0" y="1095377"/>
            <a:ext cx="10363200" cy="1546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800">
                <a:solidFill>
                  <a:srgbClr val="FFFFFF"/>
                </a:solidFill>
              </a:rPr>
              <a:t>89,526,124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4294967295"/>
          </p:nvPr>
        </p:nvSpPr>
        <p:spPr>
          <a:xfrm>
            <a:off x="0" y="2770188"/>
            <a:ext cx="5205413" cy="10461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Whoa! That’s a big number, aren’t you proud?</a:t>
            </a: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ctrTitle" idx="4294967295"/>
          </p:nvPr>
        </p:nvSpPr>
        <p:spPr>
          <a:xfrm>
            <a:off x="0" y="457200"/>
            <a:ext cx="6338888" cy="119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89,526,124$</a:t>
            </a:r>
            <a:endParaRPr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4294967295"/>
          </p:nvPr>
        </p:nvSpPr>
        <p:spPr>
          <a:xfrm>
            <a:off x="0" y="1373189"/>
            <a:ext cx="6338888" cy="617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200" dirty="0"/>
              <a:t>That’s a lot of money</a:t>
            </a:r>
            <a:endParaRPr sz="3200"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ctrTitle" idx="4294967295"/>
          </p:nvPr>
        </p:nvSpPr>
        <p:spPr>
          <a:xfrm>
            <a:off x="0" y="4572000"/>
            <a:ext cx="6338888" cy="119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100%</a:t>
            </a: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4294967295"/>
          </p:nvPr>
        </p:nvSpPr>
        <p:spPr>
          <a:xfrm>
            <a:off x="0" y="5487989"/>
            <a:ext cx="6338888" cy="617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200"/>
              <a:t>Total success!</a:t>
            </a:r>
            <a:endParaRPr sz="3200"/>
          </a:p>
        </p:txBody>
      </p:sp>
      <p:sp>
        <p:nvSpPr>
          <p:cNvPr id="220" name="Google Shape;220;p29"/>
          <p:cNvSpPr txBox="1">
            <a:spLocks noGrp="1"/>
          </p:cNvSpPr>
          <p:nvPr>
            <p:ph type="ctrTitle" idx="4294967295"/>
          </p:nvPr>
        </p:nvSpPr>
        <p:spPr>
          <a:xfrm>
            <a:off x="0" y="2514600"/>
            <a:ext cx="6338888" cy="119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185,244 users</a:t>
            </a:r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subTitle" idx="4294967295"/>
          </p:nvPr>
        </p:nvSpPr>
        <p:spPr>
          <a:xfrm>
            <a:off x="0" y="3430589"/>
            <a:ext cx="6338888" cy="617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200"/>
              <a:t>And a lot of users</a:t>
            </a:r>
            <a:endParaRPr sz="3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09600" y="1392233"/>
            <a:ext cx="5396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Our process is easy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56</a:t>
            </a:fld>
            <a:endParaRPr/>
          </a:p>
        </p:txBody>
      </p:sp>
      <p:grpSp>
        <p:nvGrpSpPr>
          <p:cNvPr id="229" name="Google Shape;229;p30"/>
          <p:cNvGrpSpPr/>
          <p:nvPr/>
        </p:nvGrpSpPr>
        <p:grpSpPr>
          <a:xfrm>
            <a:off x="104148" y="2733933"/>
            <a:ext cx="3635048" cy="3396000"/>
            <a:chOff x="1293736" y="1258050"/>
            <a:chExt cx="2726286" cy="2547000"/>
          </a:xfrm>
        </p:grpSpPr>
        <p:sp>
          <p:nvSpPr>
            <p:cNvPr id="230" name="Google Shape;230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600" b="1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2" name="Google Shape;232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3" name="Google Shape;233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2651111" y="2733933"/>
            <a:ext cx="3635048" cy="3396000"/>
            <a:chOff x="3203958" y="1258050"/>
            <a:chExt cx="2726286" cy="2547000"/>
          </a:xfrm>
        </p:grpSpPr>
        <p:sp>
          <p:nvSpPr>
            <p:cNvPr id="235" name="Google Shape;235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7CBE5F"/>
                </a:solidFill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600" b="1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8" name="Google Shape;238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9" name="Google Shape;239;p30"/>
          <p:cNvGrpSpPr/>
          <p:nvPr/>
        </p:nvGrpSpPr>
        <p:grpSpPr>
          <a:xfrm>
            <a:off x="5211136" y="2733933"/>
            <a:ext cx="3635048" cy="3396000"/>
            <a:chOff x="5123977" y="1258050"/>
            <a:chExt cx="2726286" cy="2547000"/>
          </a:xfrm>
        </p:grpSpPr>
        <p:sp>
          <p:nvSpPr>
            <p:cNvPr id="240" name="Google Shape;240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2" name="Google Shape;242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067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1067" b="1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Let’s review some concepts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609600" y="2776433"/>
            <a:ext cx="3146400" cy="17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600"/>
              <a:t>Is the color of gold, butter and ripe lemons. In the spectrum of visible light, yellow is found between green and orange.</a:t>
            </a:r>
            <a:endParaRPr sz="1600"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2"/>
          </p:nvPr>
        </p:nvSpPr>
        <p:spPr>
          <a:xfrm>
            <a:off x="609600" y="4668867"/>
            <a:ext cx="3146400" cy="17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600"/>
              <a:t>Is the color of gold, butter and ripe lemons. In the spectrum of visible light, yellow is found between green and orange.</a:t>
            </a:r>
            <a:endParaRPr sz="1600"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3"/>
          </p:nvPr>
        </p:nvSpPr>
        <p:spPr>
          <a:xfrm>
            <a:off x="4522801" y="2776433"/>
            <a:ext cx="3146400" cy="17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600"/>
              <a:t>Is the colour of the clear sky and the deep sea. It is located between violet and green on the optical spectrum.</a:t>
            </a:r>
            <a:endParaRPr sz="1600"/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57</a:t>
            </a:fld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4294967295"/>
          </p:nvPr>
        </p:nvSpPr>
        <p:spPr>
          <a:xfrm>
            <a:off x="9045577" y="2776539"/>
            <a:ext cx="3146425" cy="1743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Red</a:t>
            </a:r>
            <a:endParaRPr b="1"/>
          </a:p>
          <a:p>
            <a:pPr marL="0" indent="0">
              <a:buNone/>
            </a:pPr>
            <a:r>
              <a:rPr lang="en" sz="1600"/>
              <a:t>Is the color of blood, and because of this it has historically been associated with sacrifice, danger and courage. </a:t>
            </a:r>
            <a:endParaRPr sz="1600"/>
          </a:p>
          <a:p>
            <a:pPr marL="0" indent="0">
              <a:buNone/>
            </a:pPr>
            <a:endParaRPr sz="1600"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4294967295"/>
          </p:nvPr>
        </p:nvSpPr>
        <p:spPr>
          <a:xfrm>
            <a:off x="1" y="4668839"/>
            <a:ext cx="3146425" cy="1743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600"/>
              <a:t>Is the colour of the clear sky and the deep sea. It is located between violet and green on the optical spectrum.</a:t>
            </a:r>
            <a:endParaRPr sz="1600"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4294967295"/>
          </p:nvPr>
        </p:nvSpPr>
        <p:spPr>
          <a:xfrm>
            <a:off x="9045577" y="4668839"/>
            <a:ext cx="3146425" cy="1743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Red</a:t>
            </a:r>
            <a:endParaRPr b="1"/>
          </a:p>
          <a:p>
            <a:pPr marL="0" indent="0">
              <a:buNone/>
            </a:pPr>
            <a:r>
              <a:rPr lang="en" sz="1600"/>
              <a:t>Is the color of blood, and because of this it has historically been associated with sacrifice, danger and courage. </a:t>
            </a:r>
            <a:endParaRPr sz="1600"/>
          </a:p>
          <a:p>
            <a:pPr marL="0" indent="0">
              <a:buNone/>
            </a:pPr>
            <a:endParaRPr sz="1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dirty="0">
                <a:solidFill>
                  <a:srgbClr val="65617D"/>
                </a:solidFill>
              </a:rPr>
              <a:t>You can insert graphs from </a:t>
            </a:r>
            <a:r>
              <a:rPr lang="en" u="sng" dirty="0">
                <a:solidFill>
                  <a:srgbClr val="65617D"/>
                </a:solidFill>
                <a:hlinkClick r:id="rId3"/>
              </a:rPr>
              <a:t>Google Sheets</a:t>
            </a:r>
            <a:endParaRPr dirty="0">
              <a:solidFill>
                <a:srgbClr val="65617D"/>
              </a:solidFill>
            </a:endParaRPr>
          </a:p>
        </p:txBody>
      </p:sp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58</a:t>
            </a:fld>
            <a:endParaRPr/>
          </a:p>
        </p:txBody>
      </p:sp>
      <p:pic>
        <p:nvPicPr>
          <p:cNvPr id="262" name="Google Shape;262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4" y="203200"/>
            <a:ext cx="6248577" cy="546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609600" y="2103433"/>
            <a:ext cx="33896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Mobile project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1" y="3584577"/>
            <a:ext cx="3389313" cy="1978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4761800" y="1047717"/>
            <a:ext cx="2676400" cy="4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33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682968" y="498099"/>
            <a:ext cx="2826061" cy="5861812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829864" y="3770429"/>
            <a:ext cx="9287993" cy="374787"/>
            <a:chOff x="395536" y="3109878"/>
            <a:chExt cx="7350692" cy="3747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8456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62065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284576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070884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295998" y="322093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6521112" y="3109878"/>
              <a:ext cx="122511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260995" y="2993085"/>
            <a:ext cx="731520" cy="73152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60296" y="3347783"/>
            <a:ext cx="172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Eye-balling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273175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324676" y="2989113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011006" y="4170731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JPG conversion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5415582" y="2796605"/>
            <a:ext cx="172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Machine-Learning Models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5914069" y="4248759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22AB5-6508-4F9E-9F93-8E98919AE31A}"/>
              </a:ext>
            </a:extLst>
          </p:cNvPr>
          <p:cNvSpPr txBox="1"/>
          <p:nvPr/>
        </p:nvSpPr>
        <p:spPr>
          <a:xfrm>
            <a:off x="8619414" y="2847101"/>
            <a:ext cx="144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Selection &amp; Testing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575835" y="2988815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1D0BEC-A350-40B5-9DE1-14CC29F8C951}"/>
              </a:ext>
            </a:extLst>
          </p:cNvPr>
          <p:cNvSpPr>
            <a:spLocks noChangeAspect="1"/>
          </p:cNvSpPr>
          <p:nvPr/>
        </p:nvSpPr>
        <p:spPr>
          <a:xfrm>
            <a:off x="7398695" y="2989113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D03B14-BFE6-4BE4-86EC-EAB92A80CE5B}"/>
              </a:ext>
            </a:extLst>
          </p:cNvPr>
          <p:cNvSpPr txBox="1"/>
          <p:nvPr/>
        </p:nvSpPr>
        <p:spPr>
          <a:xfrm>
            <a:off x="7120314" y="4248761"/>
            <a:ext cx="144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Deep- Learning Models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69B4BD-241B-4EB6-88C2-1A54621BBD29}"/>
              </a:ext>
            </a:extLst>
          </p:cNvPr>
          <p:cNvSpPr txBox="1"/>
          <p:nvPr/>
        </p:nvSpPr>
        <p:spPr>
          <a:xfrm>
            <a:off x="527101" y="4171182"/>
            <a:ext cx="193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Web-scrapping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72" name="Google Shape;493;p40">
            <a:extLst>
              <a:ext uri="{FF2B5EF4-FFF2-40B4-BE49-F238E27FC236}">
                <a16:creationId xmlns:a16="http://schemas.microsoft.com/office/drawing/2014/main" id="{FA16B3A1-2D10-4F20-A69F-5F259E77696C}"/>
              </a:ext>
            </a:extLst>
          </p:cNvPr>
          <p:cNvGrpSpPr/>
          <p:nvPr/>
        </p:nvGrpSpPr>
        <p:grpSpPr>
          <a:xfrm>
            <a:off x="2832607" y="4434717"/>
            <a:ext cx="551315" cy="348473"/>
            <a:chOff x="3241525" y="3039450"/>
            <a:chExt cx="494600" cy="312625"/>
          </a:xfrm>
          <a:solidFill>
            <a:schemeClr val="accent5"/>
          </a:solidFill>
        </p:grpSpPr>
        <p:sp>
          <p:nvSpPr>
            <p:cNvPr id="73" name="Google Shape;494;p40">
              <a:extLst>
                <a:ext uri="{FF2B5EF4-FFF2-40B4-BE49-F238E27FC236}">
                  <a16:creationId xmlns:a16="http://schemas.microsoft.com/office/drawing/2014/main" id="{819B0E3A-71E7-4305-B931-BC16A65B16F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4" name="Google Shape;495;p40">
              <a:extLst>
                <a:ext uri="{FF2B5EF4-FFF2-40B4-BE49-F238E27FC236}">
                  <a16:creationId xmlns:a16="http://schemas.microsoft.com/office/drawing/2014/main" id="{C7E78F45-D34B-4D7E-AEA7-87DBC44921BA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79" name="Google Shape;353;p40">
            <a:extLst>
              <a:ext uri="{FF2B5EF4-FFF2-40B4-BE49-F238E27FC236}">
                <a16:creationId xmlns:a16="http://schemas.microsoft.com/office/drawing/2014/main" id="{28DEA6E0-6A18-441B-9654-41F4546821BA}"/>
              </a:ext>
            </a:extLst>
          </p:cNvPr>
          <p:cNvGrpSpPr/>
          <p:nvPr/>
        </p:nvGrpSpPr>
        <p:grpSpPr>
          <a:xfrm>
            <a:off x="4441384" y="3156930"/>
            <a:ext cx="473733" cy="416551"/>
            <a:chOff x="1928175" y="312600"/>
            <a:chExt cx="425000" cy="373700"/>
          </a:xfrm>
          <a:solidFill>
            <a:schemeClr val="accent6"/>
          </a:solidFill>
        </p:grpSpPr>
        <p:sp>
          <p:nvSpPr>
            <p:cNvPr id="80" name="Google Shape;354;p40">
              <a:extLst>
                <a:ext uri="{FF2B5EF4-FFF2-40B4-BE49-F238E27FC236}">
                  <a16:creationId xmlns:a16="http://schemas.microsoft.com/office/drawing/2014/main" id="{530C9A71-ADA5-4970-9ECA-CFC8A0F1355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1" name="Google Shape;355;p40">
              <a:extLst>
                <a:ext uri="{FF2B5EF4-FFF2-40B4-BE49-F238E27FC236}">
                  <a16:creationId xmlns:a16="http://schemas.microsoft.com/office/drawing/2014/main" id="{75C9D911-9872-4F56-87B9-D15FC3AD7D64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2" name="Freeform 108">
            <a:extLst>
              <a:ext uri="{FF2B5EF4-FFF2-40B4-BE49-F238E27FC236}">
                <a16:creationId xmlns:a16="http://schemas.microsoft.com/office/drawing/2014/main" id="{1F54D1DC-45B2-471C-A4C2-FE4A160720BD}"/>
              </a:ext>
            </a:extLst>
          </p:cNvPr>
          <p:cNvSpPr/>
          <p:nvPr/>
        </p:nvSpPr>
        <p:spPr>
          <a:xfrm>
            <a:off x="7513526" y="3057765"/>
            <a:ext cx="501857" cy="55455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Donut 22">
            <a:extLst>
              <a:ext uri="{FF2B5EF4-FFF2-40B4-BE49-F238E27FC236}">
                <a16:creationId xmlns:a16="http://schemas.microsoft.com/office/drawing/2014/main" id="{09BC4214-CDFF-4AB0-A17F-4A81E1B218F7}"/>
              </a:ext>
            </a:extLst>
          </p:cNvPr>
          <p:cNvSpPr>
            <a:spLocks noChangeAspect="1"/>
          </p:cNvSpPr>
          <p:nvPr/>
        </p:nvSpPr>
        <p:spPr>
          <a:xfrm>
            <a:off x="2843359" y="4478804"/>
            <a:ext cx="529812" cy="271371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89D3EE48-0BA8-430B-9399-B25406B875DB}"/>
              </a:ext>
            </a:extLst>
          </p:cNvPr>
          <p:cNvSpPr/>
          <p:nvPr/>
        </p:nvSpPr>
        <p:spPr>
          <a:xfrm>
            <a:off x="10793762" y="3113037"/>
            <a:ext cx="271295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C3EAACBA-974F-488F-8032-BFEE4228DF91}"/>
              </a:ext>
            </a:extLst>
          </p:cNvPr>
          <p:cNvSpPr/>
          <p:nvPr/>
        </p:nvSpPr>
        <p:spPr>
          <a:xfrm>
            <a:off x="10117852" y="3884299"/>
            <a:ext cx="1548000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7">
            <a:extLst>
              <a:ext uri="{FF2B5EF4-FFF2-40B4-BE49-F238E27FC236}">
                <a16:creationId xmlns:a16="http://schemas.microsoft.com/office/drawing/2014/main" id="{4E8018CF-0587-4076-917D-1266E749EA40}"/>
              </a:ext>
            </a:extLst>
          </p:cNvPr>
          <p:cNvSpPr/>
          <p:nvPr/>
        </p:nvSpPr>
        <p:spPr>
          <a:xfrm>
            <a:off x="9110556" y="4351701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B29A1A-813F-4F72-87A5-7A1263FCA29A}"/>
              </a:ext>
            </a:extLst>
          </p:cNvPr>
          <p:cNvSpPr>
            <a:spLocks noChangeAspect="1"/>
          </p:cNvSpPr>
          <p:nvPr/>
        </p:nvSpPr>
        <p:spPr>
          <a:xfrm>
            <a:off x="8990283" y="4248759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494A73-0A81-4933-AB74-3D0AC061E4CE}"/>
              </a:ext>
            </a:extLst>
          </p:cNvPr>
          <p:cNvSpPr txBox="1"/>
          <p:nvPr/>
        </p:nvSpPr>
        <p:spPr>
          <a:xfrm>
            <a:off x="10204638" y="4244826"/>
            <a:ext cx="144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Front-end application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92" name="Google Shape;331;p39">
            <a:extLst>
              <a:ext uri="{FF2B5EF4-FFF2-40B4-BE49-F238E27FC236}">
                <a16:creationId xmlns:a16="http://schemas.microsoft.com/office/drawing/2014/main" id="{E46A05F0-2759-43DC-8D6F-2FFA56078E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1587" y="748402"/>
            <a:ext cx="2428495" cy="17862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Block Arc 14">
            <a:extLst>
              <a:ext uri="{FF2B5EF4-FFF2-40B4-BE49-F238E27FC236}">
                <a16:creationId xmlns:a16="http://schemas.microsoft.com/office/drawing/2014/main" id="{82B13DD8-3B52-4B8C-9873-EF316531DF4F}"/>
              </a:ext>
            </a:extLst>
          </p:cNvPr>
          <p:cNvSpPr/>
          <p:nvPr/>
        </p:nvSpPr>
        <p:spPr>
          <a:xfrm rot="16200000">
            <a:off x="1343055" y="3081750"/>
            <a:ext cx="567400" cy="56777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94" name="Google Shape;333;p39">
            <a:extLst>
              <a:ext uri="{FF2B5EF4-FFF2-40B4-BE49-F238E27FC236}">
                <a16:creationId xmlns:a16="http://schemas.microsoft.com/office/drawing/2014/main" id="{1D2692F4-6F01-4EA4-AFEC-0023FB39F6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22" y="4866204"/>
            <a:ext cx="2347281" cy="173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497;p40">
            <a:extLst>
              <a:ext uri="{FF2B5EF4-FFF2-40B4-BE49-F238E27FC236}">
                <a16:creationId xmlns:a16="http://schemas.microsoft.com/office/drawing/2014/main" id="{7D526604-8E61-4E6A-9B37-91B3F9375A57}"/>
              </a:ext>
            </a:extLst>
          </p:cNvPr>
          <p:cNvGrpSpPr/>
          <p:nvPr/>
        </p:nvGrpSpPr>
        <p:grpSpPr>
          <a:xfrm>
            <a:off x="6000242" y="4379049"/>
            <a:ext cx="570375" cy="421985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96" name="Google Shape;498;p40">
              <a:extLst>
                <a:ext uri="{FF2B5EF4-FFF2-40B4-BE49-F238E27FC236}">
                  <a16:creationId xmlns:a16="http://schemas.microsoft.com/office/drawing/2014/main" id="{05846FCB-E239-4271-84D3-89A96D8A4CA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7" name="Google Shape;499;p40">
              <a:extLst>
                <a:ext uri="{FF2B5EF4-FFF2-40B4-BE49-F238E27FC236}">
                  <a16:creationId xmlns:a16="http://schemas.microsoft.com/office/drawing/2014/main" id="{9811CA26-128E-4436-8418-708D61DB7B8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41" name="Google Shape;334;p39">
            <a:extLst>
              <a:ext uri="{FF2B5EF4-FFF2-40B4-BE49-F238E27FC236}">
                <a16:creationId xmlns:a16="http://schemas.microsoft.com/office/drawing/2014/main" id="{BDC51318-FBE0-4AC7-B003-B57CFC0B75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7606" y="5006165"/>
            <a:ext cx="2428493" cy="136534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86;p17">
            <a:extLst>
              <a:ext uri="{FF2B5EF4-FFF2-40B4-BE49-F238E27FC236}">
                <a16:creationId xmlns:a16="http://schemas.microsoft.com/office/drawing/2014/main" id="{EA271076-EE59-4150-85AE-B22FEF3920C3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990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30" grpId="0"/>
      <p:bldP spid="38" grpId="0"/>
      <p:bldP spid="47" grpId="0"/>
      <p:bldP spid="61" grpId="0"/>
      <p:bldP spid="9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/>
          <p:nvPr/>
        </p:nvSpPr>
        <p:spPr>
          <a:xfrm>
            <a:off x="4358000" y="1135033"/>
            <a:ext cx="3464800" cy="4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333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600" y="2103433"/>
            <a:ext cx="33896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Tablet project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4294967295"/>
          </p:nvPr>
        </p:nvSpPr>
        <p:spPr>
          <a:xfrm>
            <a:off x="1" y="3584577"/>
            <a:ext cx="3389313" cy="1978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282" name="Google Shape;282;p34"/>
          <p:cNvGrpSpPr/>
          <p:nvPr/>
        </p:nvGrpSpPr>
        <p:grpSpPr>
          <a:xfrm>
            <a:off x="4271737" y="621282"/>
            <a:ext cx="3648547" cy="5629911"/>
            <a:chOff x="2112475" y="238125"/>
            <a:chExt cx="3395050" cy="5238750"/>
          </a:xfrm>
        </p:grpSpPr>
        <p:sp>
          <p:nvSpPr>
            <p:cNvPr id="283" name="Google Shape;283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4767033" y="877365"/>
            <a:ext cx="6811680" cy="530297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1" y="3584577"/>
            <a:ext cx="3389313" cy="1978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0" y="2103438"/>
            <a:ext cx="3562350" cy="114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Desktop project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0" y="587375"/>
            <a:ext cx="6484938" cy="1546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/>
              <a:t>Thanks!</a:t>
            </a:r>
            <a:endParaRPr sz="800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0" y="2185988"/>
            <a:ext cx="6484938" cy="10477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4800" b="1"/>
              <a:t>Any questions?</a:t>
            </a:r>
            <a:endParaRPr sz="4800" b="1"/>
          </a:p>
        </p:txBody>
      </p:sp>
      <p:sp>
        <p:nvSpPr>
          <p:cNvPr id="304" name="Google Shape;304;p36"/>
          <p:cNvSpPr txBox="1">
            <a:spLocks noGrp="1"/>
          </p:cNvSpPr>
          <p:nvPr>
            <p:ph type="body" idx="4294967295"/>
          </p:nvPr>
        </p:nvSpPr>
        <p:spPr>
          <a:xfrm>
            <a:off x="0" y="3286125"/>
            <a:ext cx="6484938" cy="3281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/>
              <a:t>You can find me at:</a:t>
            </a:r>
            <a:endParaRPr/>
          </a:p>
          <a:p>
            <a:pPr marL="609555" indent="-491030"/>
            <a:r>
              <a:rPr lang="en"/>
              <a:t>@username</a:t>
            </a:r>
            <a:endParaRPr/>
          </a:p>
          <a:p>
            <a:pPr marL="609555" indent="-491030">
              <a:spcBef>
                <a:spcPts val="0"/>
              </a:spcBef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Credits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743088" y="2824592"/>
            <a:ext cx="65724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80972" indent="-380972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indent="-457167">
              <a:lnSpc>
                <a:spcPct val="150000"/>
              </a:lnSpc>
              <a:buClr>
                <a:srgbClr val="C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rgbClr val="52A551"/>
                </a:solidFill>
                <a:hlinkClick r:id="rId3"/>
              </a:rPr>
              <a:t>SlidesCarnival</a:t>
            </a:r>
            <a:endParaRPr sz="2400" dirty="0">
              <a:solidFill>
                <a:srgbClr val="52A551"/>
              </a:solidFill>
            </a:endParaRPr>
          </a:p>
          <a:p>
            <a:pPr indent="-457167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" sz="2400" dirty="0"/>
              <a:t>Photographs by </a:t>
            </a:r>
            <a:r>
              <a:rPr lang="en" sz="2400" u="sng" dirty="0">
                <a:solidFill>
                  <a:srgbClr val="52A551"/>
                </a:solidFill>
                <a:hlinkClick r:id="rId4"/>
              </a:rPr>
              <a:t>Unsplash</a:t>
            </a:r>
            <a:endParaRPr sz="2400" dirty="0">
              <a:solidFill>
                <a:srgbClr val="52A551"/>
              </a:solidFill>
            </a:endParaRPr>
          </a:p>
          <a:p>
            <a:pPr indent="-457167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" sz="2400" dirty="0"/>
              <a:t>Illustrations by </a:t>
            </a:r>
            <a:r>
              <a:rPr lang="en" sz="2400" u="sng" dirty="0">
                <a:solidFill>
                  <a:srgbClr val="52A551"/>
                </a:solidFill>
                <a:hlinkClick r:id="rId5"/>
              </a:rPr>
              <a:t>Undraw.co</a:t>
            </a:r>
            <a:endParaRPr sz="2400" dirty="0">
              <a:solidFill>
                <a:srgbClr val="52A551"/>
              </a:solidFill>
            </a:endParaRPr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400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609600" y="1905000"/>
            <a:ext cx="6797200" cy="24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1867" dirty="0"/>
              <a:t>This presentation uses the following typographies and colors:</a:t>
            </a:r>
            <a:endParaRPr sz="1867" dirty="0"/>
          </a:p>
          <a:p>
            <a:pPr indent="-423301">
              <a:lnSpc>
                <a:spcPct val="100000"/>
              </a:lnSpc>
              <a:buSzPts val="1400"/>
            </a:pPr>
            <a:r>
              <a:rPr lang="en" sz="1867" dirty="0"/>
              <a:t>Titles: Poppins</a:t>
            </a:r>
            <a:endParaRPr sz="1867" dirty="0"/>
          </a:p>
          <a:p>
            <a:pPr indent="-423301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" sz="1867" dirty="0"/>
              <a:t>Body copy: Muli</a:t>
            </a:r>
            <a:endParaRPr sz="1867" dirty="0"/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/>
              <a:t>You can download the fonts on these pages:</a:t>
            </a:r>
            <a:endParaRPr sz="1867" dirty="0"/>
          </a:p>
          <a:p>
            <a:pPr marL="0" indent="0">
              <a:lnSpc>
                <a:spcPct val="100000"/>
              </a:lnSpc>
              <a:buNone/>
            </a:pPr>
            <a:r>
              <a:rPr lang="en" sz="1867" u="sng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https://www.fontsquirrel.com/fonts/poppins</a:t>
            </a:r>
            <a:endParaRPr sz="1867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u="sng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https://www.fontsquirrel.com/fonts/muli</a:t>
            </a:r>
            <a:endParaRPr sz="1867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867" dirty="0"/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/>
              <a:t>Dark gray </a:t>
            </a:r>
            <a:r>
              <a:rPr lang="en" sz="1600" b="1" dirty="0"/>
              <a:t>#65617d</a:t>
            </a:r>
            <a:r>
              <a:rPr lang="en" sz="1600" b="1" dirty="0">
                <a:solidFill>
                  <a:srgbClr val="D8D5EB"/>
                </a:solidFill>
              </a:rPr>
              <a:t> | </a:t>
            </a:r>
            <a:r>
              <a:rPr lang="en" sz="1600" dirty="0"/>
              <a:t>Medium gray </a:t>
            </a:r>
            <a:r>
              <a:rPr lang="en" sz="1600" b="1" dirty="0">
                <a:solidFill>
                  <a:srgbClr val="A7A4BC"/>
                </a:solidFill>
              </a:rPr>
              <a:t>#a7a4bc</a:t>
            </a:r>
            <a:r>
              <a:rPr lang="en" sz="1600" b="1" dirty="0">
                <a:solidFill>
                  <a:srgbClr val="D8D5EB"/>
                </a:solidFill>
              </a:rPr>
              <a:t> | </a:t>
            </a:r>
            <a:r>
              <a:rPr lang="en" sz="1600" dirty="0"/>
              <a:t>Light gray </a:t>
            </a:r>
            <a:r>
              <a:rPr lang="en" sz="1600" b="1" dirty="0">
                <a:solidFill>
                  <a:srgbClr val="D8D5EB"/>
                </a:solidFill>
              </a:rPr>
              <a:t>#d8d5eb</a:t>
            </a:r>
            <a:endParaRPr sz="1600" b="1" dirty="0">
              <a:solidFill>
                <a:srgbClr val="D8D5EB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 dirty="0"/>
              <a:t>Bright green </a:t>
            </a:r>
            <a:r>
              <a:rPr lang="en" sz="1600" b="1" dirty="0">
                <a:solidFill>
                  <a:srgbClr val="A7D86D"/>
                </a:solidFill>
              </a:rPr>
              <a:t>#a7d86d</a:t>
            </a:r>
            <a:r>
              <a:rPr lang="en" sz="1600" b="1" dirty="0">
                <a:solidFill>
                  <a:srgbClr val="D8D5EB"/>
                </a:solidFill>
              </a:rPr>
              <a:t> | </a:t>
            </a:r>
            <a:r>
              <a:rPr lang="en" sz="1600" dirty="0"/>
              <a:t>Grass green </a:t>
            </a:r>
            <a:r>
              <a:rPr lang="en" sz="1600" b="1" dirty="0">
                <a:solidFill>
                  <a:srgbClr val="7CBE5F"/>
                </a:solidFill>
              </a:rPr>
              <a:t>#7cbe5f</a:t>
            </a:r>
            <a:r>
              <a:rPr lang="en" sz="1600" b="1" dirty="0">
                <a:solidFill>
                  <a:srgbClr val="D8D5EB"/>
                </a:solidFill>
              </a:rPr>
              <a:t> | </a:t>
            </a:r>
            <a:r>
              <a:rPr lang="en" sz="1600" dirty="0"/>
              <a:t>Bottle green </a:t>
            </a:r>
            <a:r>
              <a:rPr lang="en" sz="1600" b="1" dirty="0">
                <a:solidFill>
                  <a:srgbClr val="52A551"/>
                </a:solidFill>
              </a:rPr>
              <a:t>#52a551</a:t>
            </a:r>
            <a:endParaRPr sz="1600" b="1" dirty="0">
              <a:solidFill>
                <a:srgbClr val="52A551"/>
              </a:solidFill>
            </a:endParaRPr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sp>
        <p:nvSpPr>
          <p:cNvPr id="319" name="Google Shape;319;p38"/>
          <p:cNvSpPr txBox="1"/>
          <p:nvPr/>
        </p:nvSpPr>
        <p:spPr>
          <a:xfrm>
            <a:off x="609600" y="5562200"/>
            <a:ext cx="64360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buClr>
                <a:schemeClr val="dk1"/>
              </a:buClr>
              <a:buSzPts val="1100"/>
            </a:pPr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  <a:p>
            <a:endParaRPr sz="16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title" idx="4294967295"/>
          </p:nvPr>
        </p:nvSpPr>
        <p:spPr>
          <a:xfrm>
            <a:off x="0" y="477838"/>
            <a:ext cx="11098213" cy="525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00"/>
              <a:t>Illustrations by </a:t>
            </a:r>
            <a:r>
              <a:rPr lang="en" sz="2400" u="sng">
                <a:hlinkClick r:id="rId3"/>
              </a:rPr>
              <a:t>undraw.co</a:t>
            </a:r>
            <a:r>
              <a:rPr lang="en" sz="2400"/>
              <a:t> (completely free and without attribution)</a:t>
            </a:r>
            <a:endParaRPr sz="2400"/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489" y="1094411"/>
            <a:ext cx="2192751" cy="165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00" y="4954663"/>
            <a:ext cx="2494296" cy="140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8220" y="1127308"/>
            <a:ext cx="2347296" cy="159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03" y="1127321"/>
            <a:ext cx="2192748" cy="159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3090" y="2943306"/>
            <a:ext cx="2428495" cy="178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51617" y="2943293"/>
            <a:ext cx="2014649" cy="178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7513" y="2966656"/>
            <a:ext cx="2347281" cy="173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97624" y="4995058"/>
            <a:ext cx="2428493" cy="136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48404" y="2942661"/>
            <a:ext cx="2494296" cy="178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14249" y="977363"/>
            <a:ext cx="2347275" cy="173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04336" y="4921770"/>
            <a:ext cx="2105997" cy="1656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302646-5A03-4F45-8407-0282A5EC64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0CF19-643D-4977-BE42-14D08037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94" y="-67720"/>
            <a:ext cx="5417988" cy="3825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59F5E-7CED-4D60-A9BF-5323B5564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5" y="4"/>
            <a:ext cx="5226167" cy="3690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E8295-4BD3-4F3D-BD96-697F2EBC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962" y="3428911"/>
            <a:ext cx="5952873" cy="3166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F0C6C6-AC77-42B2-B09A-95933918F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754" y="239009"/>
            <a:ext cx="1044337" cy="1608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36E04F-E266-4B90-AFFD-2247304D7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3258" y="1947249"/>
            <a:ext cx="1481665" cy="1481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7253AC-DBBA-46B3-8E1D-2D144202B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132" y="3517904"/>
            <a:ext cx="3657829" cy="36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20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/>
          </a:p>
        </p:txBody>
      </p:sp>
      <p:sp>
        <p:nvSpPr>
          <p:cNvPr id="342" name="Google Shape;342;p40"/>
          <p:cNvSpPr txBox="1">
            <a:spLocks noGrp="1"/>
          </p:cNvSpPr>
          <p:nvPr>
            <p:ph type="body" idx="4294967295"/>
          </p:nvPr>
        </p:nvSpPr>
        <p:spPr>
          <a:xfrm>
            <a:off x="8940800" y="415926"/>
            <a:ext cx="3251200" cy="2035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200" b="1"/>
              <a:t>SlidesCarnival icons are editable shapes. </a:t>
            </a:r>
            <a:br>
              <a:rPr lang="en" sz="1200"/>
            </a:br>
            <a:br>
              <a:rPr lang="en" sz="1200"/>
            </a:br>
            <a:r>
              <a:rPr lang="en" sz="1200"/>
              <a:t>This means that you can:</a:t>
            </a:r>
            <a:endParaRPr sz="1200"/>
          </a:p>
          <a:p>
            <a:pPr marL="609555" indent="-380972">
              <a:buSzPts val="900"/>
            </a:pPr>
            <a:r>
              <a:rPr lang="en" sz="1200"/>
              <a:t>Resize them without losing quality.</a:t>
            </a:r>
            <a:endParaRPr sz="1200"/>
          </a:p>
          <a:p>
            <a:pPr marL="609555" indent="-380972">
              <a:spcBef>
                <a:spcPts val="0"/>
              </a:spcBef>
              <a:buSzPts val="900"/>
            </a:pPr>
            <a:r>
              <a:rPr lang="en" sz="1200"/>
              <a:t>Change fill color and opacity.</a:t>
            </a:r>
            <a:endParaRPr sz="1200"/>
          </a:p>
          <a:p>
            <a:pPr marL="609555" indent="-380972">
              <a:spcBef>
                <a:spcPts val="0"/>
              </a:spcBef>
              <a:buSzPts val="900"/>
            </a:pPr>
            <a:r>
              <a:rPr lang="en" sz="1200"/>
              <a:t>Change line color, width and style.</a:t>
            </a:r>
            <a:endParaRPr sz="1200"/>
          </a:p>
          <a:p>
            <a:pPr marL="0" indent="0">
              <a:buNone/>
            </a:pPr>
            <a:r>
              <a:rPr lang="en" sz="1200"/>
              <a:t>Isn’t that nice? :)</a:t>
            </a:r>
            <a:br>
              <a:rPr lang="en" sz="1200"/>
            </a:br>
            <a:br>
              <a:rPr lang="en" sz="1200"/>
            </a:br>
            <a:r>
              <a:rPr lang="en" sz="1200"/>
              <a:t>Examples:</a:t>
            </a:r>
            <a:br>
              <a:rPr lang="en" sz="1200"/>
            </a:br>
            <a:br>
              <a:rPr lang="en" sz="1200"/>
            </a:br>
            <a:br>
              <a:rPr lang="en" sz="1200"/>
            </a:br>
            <a:endParaRPr sz="1200"/>
          </a:p>
        </p:txBody>
      </p:sp>
      <p:grpSp>
        <p:nvGrpSpPr>
          <p:cNvPr id="343" name="Google Shape;343;p40"/>
          <p:cNvGrpSpPr/>
          <p:nvPr/>
        </p:nvGrpSpPr>
        <p:grpSpPr>
          <a:xfrm>
            <a:off x="478628" y="456451"/>
            <a:ext cx="462809" cy="585312"/>
            <a:chOff x="584925" y="238125"/>
            <a:chExt cx="415200" cy="525100"/>
          </a:xfrm>
        </p:grpSpPr>
        <p:sp>
          <p:nvSpPr>
            <p:cNvPr id="344" name="Google Shape;344;p40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50" name="Google Shape;350;p40"/>
          <p:cNvGrpSpPr/>
          <p:nvPr/>
        </p:nvGrpSpPr>
        <p:grpSpPr>
          <a:xfrm>
            <a:off x="1213640" y="541501"/>
            <a:ext cx="495497" cy="412483"/>
            <a:chOff x="1244325" y="314425"/>
            <a:chExt cx="444525" cy="370050"/>
          </a:xfrm>
        </p:grpSpPr>
        <p:sp>
          <p:nvSpPr>
            <p:cNvPr id="351" name="Google Shape;351;p40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53" name="Google Shape;353;p40"/>
          <p:cNvGrpSpPr/>
          <p:nvPr/>
        </p:nvGrpSpPr>
        <p:grpSpPr>
          <a:xfrm>
            <a:off x="1975900" y="539469"/>
            <a:ext cx="473733" cy="416551"/>
            <a:chOff x="1928175" y="312600"/>
            <a:chExt cx="425000" cy="373700"/>
          </a:xfrm>
        </p:grpSpPr>
        <p:sp>
          <p:nvSpPr>
            <p:cNvPr id="354" name="Google Shape;354;p4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356" name="Google Shape;356;p40"/>
          <p:cNvSpPr/>
          <p:nvPr/>
        </p:nvSpPr>
        <p:spPr>
          <a:xfrm>
            <a:off x="2770269" y="524513"/>
            <a:ext cx="387960" cy="44648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357" name="Google Shape;357;p40"/>
          <p:cNvSpPr/>
          <p:nvPr/>
        </p:nvSpPr>
        <p:spPr>
          <a:xfrm>
            <a:off x="3548200" y="525880"/>
            <a:ext cx="334901" cy="443749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358" name="Google Shape;358;p40"/>
          <p:cNvGrpSpPr/>
          <p:nvPr/>
        </p:nvGrpSpPr>
        <p:grpSpPr>
          <a:xfrm>
            <a:off x="4194617" y="517701"/>
            <a:ext cx="544515" cy="460107"/>
            <a:chOff x="3918650" y="293075"/>
            <a:chExt cx="488500" cy="412775"/>
          </a:xfrm>
        </p:grpSpPr>
        <p:sp>
          <p:nvSpPr>
            <p:cNvPr id="359" name="Google Shape;359;p40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62" name="Google Shape;362;p40"/>
          <p:cNvGrpSpPr/>
          <p:nvPr/>
        </p:nvGrpSpPr>
        <p:grpSpPr>
          <a:xfrm>
            <a:off x="4994310" y="482981"/>
            <a:ext cx="447873" cy="529523"/>
            <a:chOff x="4636075" y="261925"/>
            <a:chExt cx="401800" cy="475050"/>
          </a:xfrm>
        </p:grpSpPr>
        <p:sp>
          <p:nvSpPr>
            <p:cNvPr id="363" name="Google Shape;363;p4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367" name="Google Shape;367;p40"/>
          <p:cNvSpPr/>
          <p:nvPr/>
        </p:nvSpPr>
        <p:spPr>
          <a:xfrm>
            <a:off x="5713241" y="523821"/>
            <a:ext cx="513192" cy="447873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368" name="Google Shape;368;p40"/>
          <p:cNvGrpSpPr/>
          <p:nvPr/>
        </p:nvGrpSpPr>
        <p:grpSpPr>
          <a:xfrm>
            <a:off x="6496377" y="527232"/>
            <a:ext cx="449211" cy="440349"/>
            <a:chOff x="5983625" y="301625"/>
            <a:chExt cx="403000" cy="395050"/>
          </a:xfrm>
        </p:grpSpPr>
        <p:sp>
          <p:nvSpPr>
            <p:cNvPr id="369" name="Google Shape;369;p40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89" name="Google Shape;389;p40"/>
          <p:cNvGrpSpPr/>
          <p:nvPr/>
        </p:nvGrpSpPr>
        <p:grpSpPr>
          <a:xfrm>
            <a:off x="7251145" y="523807"/>
            <a:ext cx="442411" cy="441743"/>
            <a:chOff x="6660750" y="298550"/>
            <a:chExt cx="396900" cy="396300"/>
          </a:xfrm>
        </p:grpSpPr>
        <p:sp>
          <p:nvSpPr>
            <p:cNvPr id="390" name="Google Shape;390;p40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478628" y="1219387"/>
            <a:ext cx="462809" cy="560148"/>
            <a:chOff x="584925" y="922575"/>
            <a:chExt cx="415200" cy="502525"/>
          </a:xfrm>
        </p:grpSpPr>
        <p:sp>
          <p:nvSpPr>
            <p:cNvPr id="393" name="Google Shape;393;p40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396" name="Google Shape;396;p40"/>
          <p:cNvGrpSpPr/>
          <p:nvPr/>
        </p:nvGrpSpPr>
        <p:grpSpPr>
          <a:xfrm>
            <a:off x="1216370" y="1206456"/>
            <a:ext cx="490063" cy="583973"/>
            <a:chOff x="1246775" y="910975"/>
            <a:chExt cx="439650" cy="523900"/>
          </a:xfrm>
        </p:grpSpPr>
        <p:sp>
          <p:nvSpPr>
            <p:cNvPr id="397" name="Google Shape;397;p40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00" name="Google Shape;400;p40"/>
          <p:cNvGrpSpPr/>
          <p:nvPr/>
        </p:nvGrpSpPr>
        <p:grpSpPr>
          <a:xfrm>
            <a:off x="1973870" y="1300365"/>
            <a:ext cx="477801" cy="397491"/>
            <a:chOff x="1926350" y="995225"/>
            <a:chExt cx="428650" cy="356600"/>
          </a:xfrm>
        </p:grpSpPr>
        <p:sp>
          <p:nvSpPr>
            <p:cNvPr id="401" name="Google Shape;401;p40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05" name="Google Shape;405;p40"/>
          <p:cNvSpPr/>
          <p:nvPr/>
        </p:nvSpPr>
        <p:spPr>
          <a:xfrm>
            <a:off x="2730780" y="1267053"/>
            <a:ext cx="466933" cy="464203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06" name="Google Shape;406;p40"/>
          <p:cNvSpPr/>
          <p:nvPr/>
        </p:nvSpPr>
        <p:spPr>
          <a:xfrm>
            <a:off x="3482875" y="1290211"/>
            <a:ext cx="465540" cy="41791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07" name="Google Shape;407;p40"/>
          <p:cNvSpPr/>
          <p:nvPr/>
        </p:nvSpPr>
        <p:spPr>
          <a:xfrm>
            <a:off x="4241072" y="1293612"/>
            <a:ext cx="451941" cy="411089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08" name="Google Shape;408;p40"/>
          <p:cNvSpPr/>
          <p:nvPr/>
        </p:nvSpPr>
        <p:spPr>
          <a:xfrm>
            <a:off x="5007436" y="1297677"/>
            <a:ext cx="422013" cy="4029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09" name="Google Shape;409;p40"/>
          <p:cNvGrpSpPr/>
          <p:nvPr/>
        </p:nvGrpSpPr>
        <p:grpSpPr>
          <a:xfrm>
            <a:off x="5736843" y="1270440"/>
            <a:ext cx="465540" cy="466209"/>
            <a:chOff x="5302225" y="968375"/>
            <a:chExt cx="417650" cy="418250"/>
          </a:xfrm>
        </p:grpSpPr>
        <p:sp>
          <p:nvSpPr>
            <p:cNvPr id="410" name="Google Shape;410;p40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12" name="Google Shape;412;p40"/>
          <p:cNvGrpSpPr/>
          <p:nvPr/>
        </p:nvGrpSpPr>
        <p:grpSpPr>
          <a:xfrm>
            <a:off x="6432397" y="1218022"/>
            <a:ext cx="577175" cy="562183"/>
            <a:chOff x="5926225" y="921350"/>
            <a:chExt cx="517800" cy="504350"/>
          </a:xfrm>
        </p:grpSpPr>
        <p:sp>
          <p:nvSpPr>
            <p:cNvPr id="413" name="Google Shape;413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15" name="Google Shape;415;p40"/>
          <p:cNvGrpSpPr/>
          <p:nvPr/>
        </p:nvGrpSpPr>
        <p:grpSpPr>
          <a:xfrm>
            <a:off x="7202824" y="1228917"/>
            <a:ext cx="539053" cy="540419"/>
            <a:chOff x="6617400" y="931125"/>
            <a:chExt cx="483600" cy="484825"/>
          </a:xfrm>
        </p:grpSpPr>
        <p:sp>
          <p:nvSpPr>
            <p:cNvPr id="416" name="Google Shape;416;p40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18" name="Google Shape;418;p40"/>
          <p:cNvGrpSpPr/>
          <p:nvPr/>
        </p:nvGrpSpPr>
        <p:grpSpPr>
          <a:xfrm>
            <a:off x="450033" y="2068067"/>
            <a:ext cx="519992" cy="364831"/>
            <a:chOff x="559275" y="1683950"/>
            <a:chExt cx="466500" cy="327300"/>
          </a:xfrm>
        </p:grpSpPr>
        <p:sp>
          <p:nvSpPr>
            <p:cNvPr id="419" name="Google Shape;419;p40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21" name="Google Shape;421;p40"/>
          <p:cNvGrpSpPr/>
          <p:nvPr/>
        </p:nvGrpSpPr>
        <p:grpSpPr>
          <a:xfrm>
            <a:off x="1201403" y="1995944"/>
            <a:ext cx="519992" cy="509096"/>
            <a:chOff x="1233350" y="1619250"/>
            <a:chExt cx="466500" cy="456725"/>
          </a:xfrm>
        </p:grpSpPr>
        <p:sp>
          <p:nvSpPr>
            <p:cNvPr id="422" name="Google Shape;422;p4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26" name="Google Shape;426;p40"/>
          <p:cNvGrpSpPr/>
          <p:nvPr/>
        </p:nvGrpSpPr>
        <p:grpSpPr>
          <a:xfrm>
            <a:off x="1969103" y="2006815"/>
            <a:ext cx="487332" cy="487332"/>
            <a:chOff x="1922075" y="1629000"/>
            <a:chExt cx="437200" cy="437200"/>
          </a:xfrm>
        </p:grpSpPr>
        <p:sp>
          <p:nvSpPr>
            <p:cNvPr id="427" name="Google Shape;427;p40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29" name="Google Shape;429;p40"/>
          <p:cNvGrpSpPr/>
          <p:nvPr/>
        </p:nvGrpSpPr>
        <p:grpSpPr>
          <a:xfrm>
            <a:off x="2718440" y="2004782"/>
            <a:ext cx="491401" cy="491401"/>
            <a:chOff x="2594325" y="1627175"/>
            <a:chExt cx="440850" cy="440850"/>
          </a:xfrm>
        </p:grpSpPr>
        <p:sp>
          <p:nvSpPr>
            <p:cNvPr id="430" name="Google Shape;430;p4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33" name="Google Shape;433;p40"/>
          <p:cNvSpPr/>
          <p:nvPr/>
        </p:nvSpPr>
        <p:spPr>
          <a:xfrm>
            <a:off x="3491713" y="2026644"/>
            <a:ext cx="447873" cy="44784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34" name="Google Shape;434;p40"/>
          <p:cNvGrpSpPr/>
          <p:nvPr/>
        </p:nvGrpSpPr>
        <p:grpSpPr>
          <a:xfrm>
            <a:off x="4267463" y="1968026"/>
            <a:ext cx="398828" cy="564913"/>
            <a:chOff x="3984000" y="1594200"/>
            <a:chExt cx="357800" cy="506800"/>
          </a:xfrm>
        </p:grpSpPr>
        <p:sp>
          <p:nvSpPr>
            <p:cNvPr id="435" name="Google Shape;435;p40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37" name="Google Shape;437;p40"/>
          <p:cNvGrpSpPr/>
          <p:nvPr/>
        </p:nvGrpSpPr>
        <p:grpSpPr>
          <a:xfrm>
            <a:off x="4955516" y="2089159"/>
            <a:ext cx="525453" cy="322640"/>
            <a:chOff x="4601275" y="1702875"/>
            <a:chExt cx="471400" cy="289450"/>
          </a:xfrm>
        </p:grpSpPr>
        <p:sp>
          <p:nvSpPr>
            <p:cNvPr id="438" name="Google Shape;438;p40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43" name="Google Shape;443;p40"/>
          <p:cNvGrpSpPr/>
          <p:nvPr/>
        </p:nvGrpSpPr>
        <p:grpSpPr>
          <a:xfrm>
            <a:off x="5732079" y="2010212"/>
            <a:ext cx="475071" cy="480533"/>
            <a:chOff x="5297950" y="1632050"/>
            <a:chExt cx="426200" cy="431100"/>
          </a:xfrm>
        </p:grpSpPr>
        <p:sp>
          <p:nvSpPr>
            <p:cNvPr id="444" name="Google Shape;444;p40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46" name="Google Shape;446;p40"/>
          <p:cNvGrpSpPr/>
          <p:nvPr/>
        </p:nvGrpSpPr>
        <p:grpSpPr>
          <a:xfrm>
            <a:off x="6482084" y="1995944"/>
            <a:ext cx="477801" cy="509096"/>
            <a:chOff x="5970800" y="1619250"/>
            <a:chExt cx="428650" cy="456725"/>
          </a:xfrm>
        </p:grpSpPr>
        <p:sp>
          <p:nvSpPr>
            <p:cNvPr id="447" name="Google Shape;447;p4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7211689" y="1989816"/>
            <a:ext cx="535625" cy="488669"/>
            <a:chOff x="6625350" y="1613750"/>
            <a:chExt cx="480525" cy="438400"/>
          </a:xfrm>
        </p:grpSpPr>
        <p:sp>
          <p:nvSpPr>
            <p:cNvPr id="453" name="Google Shape;453;p40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507888" y="2784742"/>
            <a:ext cx="404289" cy="434247"/>
            <a:chOff x="611175" y="2326900"/>
            <a:chExt cx="362700" cy="389575"/>
          </a:xfrm>
        </p:grpSpPr>
        <p:sp>
          <p:nvSpPr>
            <p:cNvPr id="459" name="Google Shape;459;p40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63" name="Google Shape;463;p40"/>
          <p:cNvSpPr/>
          <p:nvPr/>
        </p:nvSpPr>
        <p:spPr>
          <a:xfrm>
            <a:off x="1248416" y="2788912"/>
            <a:ext cx="426081" cy="42608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64" name="Google Shape;464;p40"/>
          <p:cNvSpPr/>
          <p:nvPr/>
        </p:nvSpPr>
        <p:spPr>
          <a:xfrm>
            <a:off x="1999813" y="2788912"/>
            <a:ext cx="426081" cy="42608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65" name="Google Shape;465;p40"/>
          <p:cNvSpPr/>
          <p:nvPr/>
        </p:nvSpPr>
        <p:spPr>
          <a:xfrm>
            <a:off x="2751212" y="2788912"/>
            <a:ext cx="426081" cy="42608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66" name="Google Shape;466;p40"/>
          <p:cNvGrpSpPr/>
          <p:nvPr/>
        </p:nvGrpSpPr>
        <p:grpSpPr>
          <a:xfrm>
            <a:off x="3601837" y="2715323"/>
            <a:ext cx="227336" cy="567644"/>
            <a:chOff x="3386850" y="2264625"/>
            <a:chExt cx="203950" cy="509250"/>
          </a:xfrm>
        </p:grpSpPr>
        <p:sp>
          <p:nvSpPr>
            <p:cNvPr id="467" name="Google Shape;467;p40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5125003" y="2787473"/>
            <a:ext cx="186484" cy="423351"/>
            <a:chOff x="4753325" y="2329350"/>
            <a:chExt cx="167300" cy="379800"/>
          </a:xfrm>
        </p:grpSpPr>
        <p:sp>
          <p:nvSpPr>
            <p:cNvPr id="470" name="Google Shape;470;p40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72" name="Google Shape;472;p40"/>
          <p:cNvGrpSpPr/>
          <p:nvPr/>
        </p:nvGrpSpPr>
        <p:grpSpPr>
          <a:xfrm>
            <a:off x="4370205" y="2718025"/>
            <a:ext cx="193339" cy="562211"/>
            <a:chOff x="4076175" y="2267050"/>
            <a:chExt cx="173450" cy="504375"/>
          </a:xfrm>
        </p:grpSpPr>
        <p:sp>
          <p:nvSpPr>
            <p:cNvPr id="473" name="Google Shape;473;p40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75" name="Google Shape;475;p40"/>
          <p:cNvSpPr/>
          <p:nvPr/>
        </p:nvSpPr>
        <p:spPr>
          <a:xfrm>
            <a:off x="5756802" y="2777345"/>
            <a:ext cx="426081" cy="4492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76" name="Google Shape;476;p40"/>
          <p:cNvGrpSpPr/>
          <p:nvPr/>
        </p:nvGrpSpPr>
        <p:grpSpPr>
          <a:xfrm>
            <a:off x="6486845" y="2785412"/>
            <a:ext cx="468272" cy="432881"/>
            <a:chOff x="5975075" y="2327500"/>
            <a:chExt cx="420100" cy="388350"/>
          </a:xfrm>
        </p:grpSpPr>
        <p:sp>
          <p:nvSpPr>
            <p:cNvPr id="477" name="Google Shape;477;p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79" name="Google Shape;479;p40"/>
          <p:cNvGrpSpPr/>
          <p:nvPr/>
        </p:nvGrpSpPr>
        <p:grpSpPr>
          <a:xfrm>
            <a:off x="7328729" y="2772477"/>
            <a:ext cx="287249" cy="468272"/>
            <a:chOff x="6730350" y="2315900"/>
            <a:chExt cx="257700" cy="420100"/>
          </a:xfrm>
        </p:grpSpPr>
        <p:sp>
          <p:nvSpPr>
            <p:cNvPr id="480" name="Google Shape;480;p4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85" name="Google Shape;485;p40"/>
          <p:cNvGrpSpPr/>
          <p:nvPr/>
        </p:nvGrpSpPr>
        <p:grpSpPr>
          <a:xfrm>
            <a:off x="637189" y="3487787"/>
            <a:ext cx="145687" cy="530888"/>
            <a:chOff x="727175" y="2957625"/>
            <a:chExt cx="130700" cy="476275"/>
          </a:xfrm>
        </p:grpSpPr>
        <p:sp>
          <p:nvSpPr>
            <p:cNvPr id="486" name="Google Shape;486;p40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88" name="Google Shape;488;p40"/>
          <p:cNvSpPr/>
          <p:nvPr/>
        </p:nvSpPr>
        <p:spPr>
          <a:xfrm>
            <a:off x="1989611" y="3466822"/>
            <a:ext cx="446480" cy="57307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89" name="Google Shape;489;p40"/>
          <p:cNvSpPr/>
          <p:nvPr/>
        </p:nvSpPr>
        <p:spPr>
          <a:xfrm>
            <a:off x="1296069" y="3466822"/>
            <a:ext cx="330777" cy="57307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90" name="Google Shape;490;p40"/>
          <p:cNvGrpSpPr/>
          <p:nvPr/>
        </p:nvGrpSpPr>
        <p:grpSpPr>
          <a:xfrm>
            <a:off x="2706175" y="3504789"/>
            <a:ext cx="515924" cy="496863"/>
            <a:chOff x="2583325" y="2972875"/>
            <a:chExt cx="462850" cy="445750"/>
          </a:xfrm>
        </p:grpSpPr>
        <p:sp>
          <p:nvSpPr>
            <p:cNvPr id="491" name="Google Shape;491;p40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93" name="Google Shape;493;p40"/>
          <p:cNvGrpSpPr/>
          <p:nvPr/>
        </p:nvGrpSpPr>
        <p:grpSpPr>
          <a:xfrm>
            <a:off x="3439849" y="3578998"/>
            <a:ext cx="551315" cy="348473"/>
            <a:chOff x="3241525" y="3039450"/>
            <a:chExt cx="494600" cy="312625"/>
          </a:xfrm>
        </p:grpSpPr>
        <p:sp>
          <p:nvSpPr>
            <p:cNvPr id="494" name="Google Shape;494;p40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96" name="Google Shape;496;p40"/>
          <p:cNvSpPr/>
          <p:nvPr/>
        </p:nvSpPr>
        <p:spPr>
          <a:xfrm>
            <a:off x="4981576" y="3516510"/>
            <a:ext cx="473733" cy="473705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97" name="Google Shape;497;p40"/>
          <p:cNvGrpSpPr/>
          <p:nvPr/>
        </p:nvGrpSpPr>
        <p:grpSpPr>
          <a:xfrm>
            <a:off x="5684427" y="3542242"/>
            <a:ext cx="570375" cy="421985"/>
            <a:chOff x="5255200" y="3006475"/>
            <a:chExt cx="511700" cy="378575"/>
          </a:xfrm>
        </p:grpSpPr>
        <p:sp>
          <p:nvSpPr>
            <p:cNvPr id="498" name="Google Shape;498;p4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00" name="Google Shape;500;p40"/>
          <p:cNvGrpSpPr/>
          <p:nvPr/>
        </p:nvGrpSpPr>
        <p:grpSpPr>
          <a:xfrm>
            <a:off x="4236139" y="3517747"/>
            <a:ext cx="461472" cy="470975"/>
            <a:chOff x="3955900" y="2984500"/>
            <a:chExt cx="414000" cy="422525"/>
          </a:xfrm>
        </p:grpSpPr>
        <p:sp>
          <p:nvSpPr>
            <p:cNvPr id="501" name="Google Shape;501;p4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04" name="Google Shape;504;p40"/>
          <p:cNvSpPr/>
          <p:nvPr/>
        </p:nvSpPr>
        <p:spPr>
          <a:xfrm>
            <a:off x="454823" y="4301935"/>
            <a:ext cx="515896" cy="405655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505" name="Google Shape;505;p40"/>
          <p:cNvSpPr/>
          <p:nvPr/>
        </p:nvSpPr>
        <p:spPr>
          <a:xfrm>
            <a:off x="6541553" y="3494718"/>
            <a:ext cx="359368" cy="517289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06" name="Google Shape;506;p40"/>
          <p:cNvGrpSpPr/>
          <p:nvPr/>
        </p:nvGrpSpPr>
        <p:grpSpPr>
          <a:xfrm>
            <a:off x="7296069" y="3510919"/>
            <a:ext cx="352569" cy="500959"/>
            <a:chOff x="6701050" y="2978375"/>
            <a:chExt cx="316300" cy="449425"/>
          </a:xfrm>
        </p:grpSpPr>
        <p:sp>
          <p:nvSpPr>
            <p:cNvPr id="507" name="Google Shape;507;p40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09" name="Google Shape;509;p40"/>
          <p:cNvGrpSpPr/>
          <p:nvPr/>
        </p:nvGrpSpPr>
        <p:grpSpPr>
          <a:xfrm>
            <a:off x="1210239" y="4335800"/>
            <a:ext cx="502324" cy="337605"/>
            <a:chOff x="1241275" y="3718400"/>
            <a:chExt cx="450650" cy="302875"/>
          </a:xfrm>
        </p:grpSpPr>
        <p:sp>
          <p:nvSpPr>
            <p:cNvPr id="510" name="Google Shape;510;p40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14" name="Google Shape;514;p40"/>
          <p:cNvGrpSpPr/>
          <p:nvPr/>
        </p:nvGrpSpPr>
        <p:grpSpPr>
          <a:xfrm>
            <a:off x="1968432" y="4309937"/>
            <a:ext cx="488669" cy="389995"/>
            <a:chOff x="1921475" y="3695200"/>
            <a:chExt cx="438400" cy="349875"/>
          </a:xfrm>
        </p:grpSpPr>
        <p:sp>
          <p:nvSpPr>
            <p:cNvPr id="515" name="Google Shape;515;p40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18" name="Google Shape;518;p40"/>
          <p:cNvGrpSpPr/>
          <p:nvPr/>
        </p:nvGrpSpPr>
        <p:grpSpPr>
          <a:xfrm>
            <a:off x="2724567" y="4303809"/>
            <a:ext cx="479140" cy="401587"/>
            <a:chOff x="2599825" y="3689700"/>
            <a:chExt cx="429850" cy="360275"/>
          </a:xfrm>
        </p:grpSpPr>
        <p:sp>
          <p:nvSpPr>
            <p:cNvPr id="519" name="Google Shape;519;p40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21" name="Google Shape;521;p40"/>
          <p:cNvGrpSpPr/>
          <p:nvPr/>
        </p:nvGrpSpPr>
        <p:grpSpPr>
          <a:xfrm>
            <a:off x="3499069" y="4262288"/>
            <a:ext cx="432881" cy="451941"/>
            <a:chOff x="3294650" y="3652450"/>
            <a:chExt cx="388350" cy="405450"/>
          </a:xfrm>
        </p:grpSpPr>
        <p:sp>
          <p:nvSpPr>
            <p:cNvPr id="522" name="Google Shape;522;p4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25" name="Google Shape;525;p40"/>
          <p:cNvGrpSpPr/>
          <p:nvPr/>
        </p:nvGrpSpPr>
        <p:grpSpPr>
          <a:xfrm>
            <a:off x="4214375" y="4319468"/>
            <a:ext cx="505000" cy="370264"/>
            <a:chOff x="3936375" y="3703750"/>
            <a:chExt cx="453050" cy="332175"/>
          </a:xfrm>
        </p:grpSpPr>
        <p:sp>
          <p:nvSpPr>
            <p:cNvPr id="526" name="Google Shape;526;p4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31" name="Google Shape;531;p40"/>
          <p:cNvGrpSpPr/>
          <p:nvPr/>
        </p:nvGrpSpPr>
        <p:grpSpPr>
          <a:xfrm>
            <a:off x="4965743" y="4319468"/>
            <a:ext cx="505000" cy="370264"/>
            <a:chOff x="4610450" y="3703750"/>
            <a:chExt cx="453050" cy="332175"/>
          </a:xfrm>
        </p:grpSpPr>
        <p:sp>
          <p:nvSpPr>
            <p:cNvPr id="532" name="Google Shape;532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34" name="Google Shape;534;p40"/>
          <p:cNvGrpSpPr/>
          <p:nvPr/>
        </p:nvGrpSpPr>
        <p:grpSpPr>
          <a:xfrm>
            <a:off x="5734812" y="4282045"/>
            <a:ext cx="469609" cy="445115"/>
            <a:chOff x="5300400" y="3670175"/>
            <a:chExt cx="421300" cy="399325"/>
          </a:xfrm>
        </p:grpSpPr>
        <p:sp>
          <p:nvSpPr>
            <p:cNvPr id="535" name="Google Shape;535;p40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40" name="Google Shape;540;p40"/>
          <p:cNvSpPr/>
          <p:nvPr/>
        </p:nvSpPr>
        <p:spPr>
          <a:xfrm>
            <a:off x="6459873" y="4243413"/>
            <a:ext cx="522723" cy="522695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41" name="Google Shape;541;p40"/>
          <p:cNvGrpSpPr/>
          <p:nvPr/>
        </p:nvGrpSpPr>
        <p:grpSpPr>
          <a:xfrm>
            <a:off x="7244345" y="4276583"/>
            <a:ext cx="456011" cy="456039"/>
            <a:chOff x="6654650" y="3665275"/>
            <a:chExt cx="409100" cy="409125"/>
          </a:xfrm>
        </p:grpSpPr>
        <p:sp>
          <p:nvSpPr>
            <p:cNvPr id="542" name="Google Shape;542;p4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44" name="Google Shape;544;p40"/>
          <p:cNvGrpSpPr/>
          <p:nvPr/>
        </p:nvGrpSpPr>
        <p:grpSpPr>
          <a:xfrm>
            <a:off x="462967" y="5008889"/>
            <a:ext cx="494132" cy="494160"/>
            <a:chOff x="570875" y="4322250"/>
            <a:chExt cx="443300" cy="443325"/>
          </a:xfrm>
        </p:grpSpPr>
        <p:sp>
          <p:nvSpPr>
            <p:cNvPr id="545" name="Google Shape;545;p4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49" name="Google Shape;549;p40"/>
          <p:cNvSpPr/>
          <p:nvPr/>
        </p:nvSpPr>
        <p:spPr>
          <a:xfrm>
            <a:off x="1193959" y="5105055"/>
            <a:ext cx="534984" cy="30221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50" name="Google Shape;550;p40"/>
          <p:cNvGrpSpPr/>
          <p:nvPr/>
        </p:nvGrpSpPr>
        <p:grpSpPr>
          <a:xfrm>
            <a:off x="2033083" y="4972160"/>
            <a:ext cx="359368" cy="567616"/>
            <a:chOff x="1979475" y="4289300"/>
            <a:chExt cx="322400" cy="509225"/>
          </a:xfrm>
        </p:grpSpPr>
        <p:sp>
          <p:nvSpPr>
            <p:cNvPr id="551" name="Google Shape;551;p40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54" name="Google Shape;554;p40"/>
          <p:cNvGrpSpPr/>
          <p:nvPr/>
        </p:nvGrpSpPr>
        <p:grpSpPr>
          <a:xfrm>
            <a:off x="2752461" y="4979629"/>
            <a:ext cx="424019" cy="552680"/>
            <a:chOff x="2624850" y="4296000"/>
            <a:chExt cx="380400" cy="495825"/>
          </a:xfrm>
        </p:grpSpPr>
        <p:sp>
          <p:nvSpPr>
            <p:cNvPr id="555" name="Google Shape;555;p4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58" name="Google Shape;558;p40"/>
          <p:cNvSpPr/>
          <p:nvPr/>
        </p:nvSpPr>
        <p:spPr>
          <a:xfrm>
            <a:off x="4240407" y="5029505"/>
            <a:ext cx="453279" cy="45330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559" name="Google Shape;559;p40"/>
          <p:cNvSpPr/>
          <p:nvPr/>
        </p:nvSpPr>
        <p:spPr>
          <a:xfrm>
            <a:off x="3489009" y="5058096"/>
            <a:ext cx="453279" cy="396125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560" name="Google Shape;560;p40"/>
          <p:cNvSpPr/>
          <p:nvPr/>
        </p:nvSpPr>
        <p:spPr>
          <a:xfrm>
            <a:off x="4989739" y="5027468"/>
            <a:ext cx="457404" cy="457376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61" name="Google Shape;561;p40"/>
          <p:cNvGrpSpPr/>
          <p:nvPr/>
        </p:nvGrpSpPr>
        <p:grpSpPr>
          <a:xfrm>
            <a:off x="5707583" y="5034084"/>
            <a:ext cx="524060" cy="443777"/>
            <a:chOff x="5275975" y="4344850"/>
            <a:chExt cx="470150" cy="398125"/>
          </a:xfrm>
        </p:grpSpPr>
        <p:sp>
          <p:nvSpPr>
            <p:cNvPr id="562" name="Google Shape;562;p4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65" name="Google Shape;565;p40"/>
          <p:cNvSpPr/>
          <p:nvPr/>
        </p:nvSpPr>
        <p:spPr>
          <a:xfrm>
            <a:off x="6485737" y="5020673"/>
            <a:ext cx="471003" cy="470975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66" name="Google Shape;566;p40"/>
          <p:cNvGrpSpPr/>
          <p:nvPr/>
        </p:nvGrpSpPr>
        <p:grpSpPr>
          <a:xfrm>
            <a:off x="7230719" y="4998021"/>
            <a:ext cx="483264" cy="515896"/>
            <a:chOff x="6642425" y="4312500"/>
            <a:chExt cx="433550" cy="462825"/>
          </a:xfrm>
        </p:grpSpPr>
        <p:sp>
          <p:nvSpPr>
            <p:cNvPr id="567" name="Google Shape;567;p40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570" name="Google Shape;570;p40"/>
          <p:cNvSpPr/>
          <p:nvPr/>
        </p:nvSpPr>
        <p:spPr>
          <a:xfrm>
            <a:off x="399703" y="5824459"/>
            <a:ext cx="620703" cy="366196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71" name="Google Shape;571;p40"/>
          <p:cNvGrpSpPr/>
          <p:nvPr/>
        </p:nvGrpSpPr>
        <p:grpSpPr>
          <a:xfrm>
            <a:off x="1213640" y="5763687"/>
            <a:ext cx="495497" cy="487332"/>
            <a:chOff x="1244325" y="4999400"/>
            <a:chExt cx="444525" cy="437200"/>
          </a:xfrm>
        </p:grpSpPr>
        <p:sp>
          <p:nvSpPr>
            <p:cNvPr id="572" name="Google Shape;572;p4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77" name="Google Shape;577;p40"/>
          <p:cNvGrpSpPr/>
          <p:nvPr/>
        </p:nvGrpSpPr>
        <p:grpSpPr>
          <a:xfrm>
            <a:off x="2009259" y="5748025"/>
            <a:ext cx="407020" cy="518627"/>
            <a:chOff x="1958100" y="4985350"/>
            <a:chExt cx="365150" cy="465275"/>
          </a:xfrm>
        </p:grpSpPr>
        <p:sp>
          <p:nvSpPr>
            <p:cNvPr id="578" name="Google Shape;578;p40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81" name="Google Shape;581;p40"/>
          <p:cNvGrpSpPr/>
          <p:nvPr/>
        </p:nvGrpSpPr>
        <p:grpSpPr>
          <a:xfrm>
            <a:off x="2730672" y="5767755"/>
            <a:ext cx="466933" cy="479836"/>
            <a:chOff x="2605300" y="5003050"/>
            <a:chExt cx="418900" cy="430475"/>
          </a:xfrm>
        </p:grpSpPr>
        <p:sp>
          <p:nvSpPr>
            <p:cNvPr id="582" name="Google Shape;582;p4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85" name="Google Shape;585;p40"/>
          <p:cNvGrpSpPr/>
          <p:nvPr/>
        </p:nvGrpSpPr>
        <p:grpSpPr>
          <a:xfrm>
            <a:off x="3436452" y="5777984"/>
            <a:ext cx="558113" cy="458741"/>
            <a:chOff x="3238475" y="5012225"/>
            <a:chExt cx="500700" cy="411550"/>
          </a:xfrm>
        </p:grpSpPr>
        <p:sp>
          <p:nvSpPr>
            <p:cNvPr id="586" name="Google Shape;586;p40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91" name="Google Shape;591;p40"/>
          <p:cNvGrpSpPr/>
          <p:nvPr/>
        </p:nvGrpSpPr>
        <p:grpSpPr>
          <a:xfrm>
            <a:off x="4911960" y="5728967"/>
            <a:ext cx="612565" cy="556748"/>
            <a:chOff x="4562200" y="4968250"/>
            <a:chExt cx="549550" cy="499475"/>
          </a:xfrm>
        </p:grpSpPr>
        <p:sp>
          <p:nvSpPr>
            <p:cNvPr id="592" name="Google Shape;592;p4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597" name="Google Shape;597;p40"/>
          <p:cNvGrpSpPr/>
          <p:nvPr/>
        </p:nvGrpSpPr>
        <p:grpSpPr>
          <a:xfrm>
            <a:off x="4254531" y="5760285"/>
            <a:ext cx="424688" cy="493435"/>
            <a:chOff x="3972400" y="4996350"/>
            <a:chExt cx="381000" cy="442675"/>
          </a:xfrm>
        </p:grpSpPr>
        <p:sp>
          <p:nvSpPr>
            <p:cNvPr id="598" name="Google Shape;598;p40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600" name="Google Shape;600;p40"/>
          <p:cNvGrpSpPr/>
          <p:nvPr/>
        </p:nvGrpSpPr>
        <p:grpSpPr>
          <a:xfrm>
            <a:off x="5668792" y="5718765"/>
            <a:ext cx="601669" cy="577147"/>
            <a:chOff x="5241175" y="4959100"/>
            <a:chExt cx="539775" cy="517775"/>
          </a:xfrm>
        </p:grpSpPr>
        <p:sp>
          <p:nvSpPr>
            <p:cNvPr id="601" name="Google Shape;601;p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607" name="Google Shape;607;p40"/>
          <p:cNvSpPr/>
          <p:nvPr/>
        </p:nvSpPr>
        <p:spPr>
          <a:xfrm>
            <a:off x="6456473" y="5861219"/>
            <a:ext cx="529523" cy="292684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08" name="Google Shape;608;p40"/>
          <p:cNvGrpSpPr/>
          <p:nvPr/>
        </p:nvGrpSpPr>
        <p:grpSpPr>
          <a:xfrm>
            <a:off x="7278372" y="5804513"/>
            <a:ext cx="385925" cy="443777"/>
            <a:chOff x="6685175" y="5036025"/>
            <a:chExt cx="346225" cy="398125"/>
          </a:xfrm>
        </p:grpSpPr>
        <p:sp>
          <p:nvSpPr>
            <p:cNvPr id="609" name="Google Shape;609;p40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8479491" y="3113065"/>
            <a:ext cx="576760" cy="561779"/>
            <a:chOff x="5926225" y="921350"/>
            <a:chExt cx="517800" cy="504350"/>
          </a:xfrm>
        </p:grpSpPr>
        <p:sp>
          <p:nvSpPr>
            <p:cNvPr id="615" name="Google Shape;615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F1C232"/>
                </a:solidFill>
              </a:endParaRPr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>
                <a:solidFill>
                  <a:srgbClr val="F1C232"/>
                </a:solidFill>
              </a:endParaRPr>
            </a:p>
          </p:txBody>
        </p:sp>
      </p:grpSp>
      <p:sp>
        <p:nvSpPr>
          <p:cNvPr id="617" name="Google Shape;617;p40"/>
          <p:cNvSpPr/>
          <p:nvPr/>
        </p:nvSpPr>
        <p:spPr>
          <a:xfrm>
            <a:off x="8738051" y="3427808"/>
            <a:ext cx="534600" cy="301997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A7A4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18" name="Google Shape;618;p40"/>
          <p:cNvGrpSpPr/>
          <p:nvPr/>
        </p:nvGrpSpPr>
        <p:grpSpPr>
          <a:xfrm>
            <a:off x="9659473" y="3085573"/>
            <a:ext cx="576760" cy="561779"/>
            <a:chOff x="5926225" y="921350"/>
            <a:chExt cx="517800" cy="504350"/>
          </a:xfrm>
        </p:grpSpPr>
        <p:sp>
          <p:nvSpPr>
            <p:cNvPr id="619" name="Google Shape;619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621" name="Google Shape;621;p40"/>
          <p:cNvSpPr/>
          <p:nvPr/>
        </p:nvSpPr>
        <p:spPr>
          <a:xfrm>
            <a:off x="9918035" y="3400316"/>
            <a:ext cx="534600" cy="301997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A7A4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22" name="Google Shape;622;p40"/>
          <p:cNvGrpSpPr/>
          <p:nvPr/>
        </p:nvGrpSpPr>
        <p:grpSpPr>
          <a:xfrm>
            <a:off x="8479850" y="4084298"/>
            <a:ext cx="1434583" cy="1397319"/>
            <a:chOff x="5926225" y="921350"/>
            <a:chExt cx="517800" cy="504350"/>
          </a:xfrm>
        </p:grpSpPr>
        <p:sp>
          <p:nvSpPr>
            <p:cNvPr id="623" name="Google Shape;623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625" name="Google Shape;625;p40"/>
          <p:cNvSpPr/>
          <p:nvPr/>
        </p:nvSpPr>
        <p:spPr>
          <a:xfrm>
            <a:off x="9122932" y="4867094"/>
            <a:ext cx="1329717" cy="7511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A7A4B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87" name="Rounded Rectangle 8">
            <a:extLst>
              <a:ext uri="{FF2B5EF4-FFF2-40B4-BE49-F238E27FC236}">
                <a16:creationId xmlns:a16="http://schemas.microsoft.com/office/drawing/2014/main" id="{C7ADAA97-14D9-4F54-9F4F-5A2A27D230E5}"/>
              </a:ext>
            </a:extLst>
          </p:cNvPr>
          <p:cNvSpPr/>
          <p:nvPr/>
        </p:nvSpPr>
        <p:spPr>
          <a:xfrm>
            <a:off x="8297460" y="5651373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8" name="Rounded Rectangle 2">
            <a:extLst>
              <a:ext uri="{FF2B5EF4-FFF2-40B4-BE49-F238E27FC236}">
                <a16:creationId xmlns:a16="http://schemas.microsoft.com/office/drawing/2014/main" id="{22EEB0C2-F385-4AAC-9F4D-670C6455C6A6}"/>
              </a:ext>
            </a:extLst>
          </p:cNvPr>
          <p:cNvSpPr/>
          <p:nvPr/>
        </p:nvSpPr>
        <p:spPr>
          <a:xfrm>
            <a:off x="10832445" y="5651373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9" name="Rounded Rectangle 3">
            <a:extLst>
              <a:ext uri="{FF2B5EF4-FFF2-40B4-BE49-F238E27FC236}">
                <a16:creationId xmlns:a16="http://schemas.microsoft.com/office/drawing/2014/main" id="{756E6F5F-FE67-4EE6-939B-371D456132A0}"/>
              </a:ext>
            </a:extLst>
          </p:cNvPr>
          <p:cNvSpPr>
            <a:spLocks noChangeAspect="1"/>
          </p:cNvSpPr>
          <p:nvPr/>
        </p:nvSpPr>
        <p:spPr>
          <a:xfrm>
            <a:off x="9982456" y="5651373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1"/>
          <p:cNvSpPr txBox="1"/>
          <p:nvPr/>
        </p:nvSpPr>
        <p:spPr>
          <a:xfrm>
            <a:off x="975867" y="3165667"/>
            <a:ext cx="9770000" cy="3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 dirty="0">
                <a:solidFill>
                  <a:srgbClr val="A7D86D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3200" dirty="0">
                <a:solidFill>
                  <a:srgbClr val="A7D86D"/>
                </a:solidFill>
                <a:highlight>
                  <a:srgbClr val="65617D"/>
                </a:highlight>
              </a:rPr>
              <a:t> and many more...</a:t>
            </a:r>
            <a:endParaRPr sz="3200" dirty="0">
              <a:solidFill>
                <a:srgbClr val="A7D86D"/>
              </a:solidFill>
              <a:highlight>
                <a:srgbClr val="65617D"/>
              </a:highlight>
            </a:endParaRPr>
          </a:p>
        </p:txBody>
      </p:sp>
      <p:sp>
        <p:nvSpPr>
          <p:cNvPr id="632" name="Google Shape;632;p41"/>
          <p:cNvSpPr txBox="1"/>
          <p:nvPr/>
        </p:nvSpPr>
        <p:spPr>
          <a:xfrm>
            <a:off x="763700" y="1141885"/>
            <a:ext cx="19208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2800">
                <a:solidFill>
                  <a:srgbClr val="A7A4BC"/>
                </a:solidFill>
              </a:rPr>
              <a:t>😉</a:t>
            </a:r>
            <a:endParaRPr sz="12800">
              <a:solidFill>
                <a:srgbClr val="A7A4BC"/>
              </a:solidFill>
            </a:endParaRPr>
          </a:p>
        </p:txBody>
      </p:sp>
      <p:sp>
        <p:nvSpPr>
          <p:cNvPr id="633" name="Google Shape;633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68</a:t>
            </a:fld>
            <a:endParaRPr/>
          </a:p>
        </p:txBody>
      </p:sp>
      <p:sp>
        <p:nvSpPr>
          <p:cNvPr id="634" name="Google Shape;634;p41"/>
          <p:cNvSpPr txBox="1">
            <a:spLocks noGrp="1"/>
          </p:cNvSpPr>
          <p:nvPr>
            <p:ph type="body" idx="4294967295"/>
          </p:nvPr>
        </p:nvSpPr>
        <p:spPr>
          <a:xfrm>
            <a:off x="3543301" y="1141413"/>
            <a:ext cx="8648700" cy="1535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867" b="1"/>
              <a:t>Now you can use any emoji as an icon!</a:t>
            </a:r>
            <a:br>
              <a:rPr lang="en" sz="1867"/>
            </a:br>
            <a:r>
              <a:rPr lang="en" sz="1867"/>
              <a:t>And of course it resizes without losing quality and you can change the color.</a:t>
            </a:r>
            <a:br>
              <a:rPr lang="en" sz="1867"/>
            </a:br>
            <a:br>
              <a:rPr lang="en" sz="1867"/>
            </a:br>
            <a:r>
              <a:rPr lang="en" sz="1867"/>
              <a:t>How? Follow Google instructions </a:t>
            </a:r>
            <a:r>
              <a:rPr lang="en" sz="1867" u="sng">
                <a:solidFill>
                  <a:srgbClr val="A7D86D"/>
                </a:solidFill>
                <a:hlinkClick r:id="rId3"/>
              </a:rPr>
              <a:t>https://twitter.com/googledocs/status/730087240156643328</a:t>
            </a:r>
            <a:endParaRPr sz="1867">
              <a:solidFill>
                <a:srgbClr val="A7D86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42411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Clean Room</a:t>
            </a:r>
          </a:p>
          <a:p>
            <a:pPr marL="0" indent="0">
              <a:buNone/>
            </a:pP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 bedroom, tidy room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hotel room, </a:t>
            </a: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 and neat, declutter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45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Messy Room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clutter, mess, disorganized room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72609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Bad Excuse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kids’ handwritten note, love letters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handwritten notes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8" name="Google Shape;329;p39">
            <a:extLst>
              <a:ext uri="{FF2B5EF4-FFF2-40B4-BE49-F238E27FC236}">
                <a16:creationId xmlns:a16="http://schemas.microsoft.com/office/drawing/2014/main" id="{F2B605A2-AF03-47C2-8B76-F30A69C434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200" y="3794232"/>
            <a:ext cx="4512182" cy="25389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7DFD18AC-122F-4EC3-AD03-16E94631FFCF}"/>
              </a:ext>
            </a:extLst>
          </p:cNvPr>
          <p:cNvSpPr txBox="1">
            <a:spLocks/>
          </p:cNvSpPr>
          <p:nvPr/>
        </p:nvSpPr>
        <p:spPr>
          <a:xfrm>
            <a:off x="6304516" y="3246084"/>
            <a:ext cx="153388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etc..</a:t>
            </a:r>
          </a:p>
        </p:txBody>
      </p:sp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39D0D23C-4E48-4046-892F-8B491F71D9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Key words search</a:t>
            </a:r>
          </a:p>
        </p:txBody>
      </p:sp>
    </p:spTree>
    <p:extLst>
      <p:ext uri="{BB962C8B-B14F-4D97-AF65-F5344CB8AC3E}">
        <p14:creationId xmlns:p14="http://schemas.microsoft.com/office/powerpoint/2010/main" val="1057248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09526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Clean Room</a:t>
            </a: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bedroom, tidy room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hotel room,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and neat, declutter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45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Messy Room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clutter, mess, disorganized room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72609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Bad Excuse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kids’ handwritten note, love letters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handwritten notes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8" name="Google Shape;329;p39">
            <a:extLst>
              <a:ext uri="{FF2B5EF4-FFF2-40B4-BE49-F238E27FC236}">
                <a16:creationId xmlns:a16="http://schemas.microsoft.com/office/drawing/2014/main" id="{F2B605A2-AF03-47C2-8B76-F30A69C434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200" y="3794232"/>
            <a:ext cx="4512182" cy="25389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7DFD18AC-122F-4EC3-AD03-16E94631FFCF}"/>
              </a:ext>
            </a:extLst>
          </p:cNvPr>
          <p:cNvSpPr txBox="1">
            <a:spLocks/>
          </p:cNvSpPr>
          <p:nvPr/>
        </p:nvSpPr>
        <p:spPr>
          <a:xfrm>
            <a:off x="6304516" y="3246084"/>
            <a:ext cx="153388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etc..</a:t>
            </a:r>
          </a:p>
        </p:txBody>
      </p:sp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39D0D23C-4E48-4046-892F-8B491F71D9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Key words search</a:t>
            </a:r>
          </a:p>
        </p:txBody>
      </p:sp>
    </p:spTree>
    <p:extLst>
      <p:ext uri="{BB962C8B-B14F-4D97-AF65-F5344CB8AC3E}">
        <p14:creationId xmlns:p14="http://schemas.microsoft.com/office/powerpoint/2010/main" val="219541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42411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Clean Room</a:t>
            </a: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bedroom, tidy room</a:t>
            </a:r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, hotel room,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clean and neat, declutter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1145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Messy Room</a:t>
            </a:r>
            <a:endParaRPr sz="30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clutter, mess, disorganized room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7260989" y="1723519"/>
            <a:ext cx="3146400" cy="3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Bad Excuse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kids’ handwritten note, love letters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handwritten notes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8" name="Google Shape;329;p39">
            <a:extLst>
              <a:ext uri="{FF2B5EF4-FFF2-40B4-BE49-F238E27FC236}">
                <a16:creationId xmlns:a16="http://schemas.microsoft.com/office/drawing/2014/main" id="{F2B605A2-AF03-47C2-8B76-F30A69C434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200" y="3794232"/>
            <a:ext cx="4512182" cy="25389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7DFD18AC-122F-4EC3-AD03-16E94631FFCF}"/>
              </a:ext>
            </a:extLst>
          </p:cNvPr>
          <p:cNvSpPr txBox="1">
            <a:spLocks/>
          </p:cNvSpPr>
          <p:nvPr/>
        </p:nvSpPr>
        <p:spPr>
          <a:xfrm>
            <a:off x="6304516" y="3246084"/>
            <a:ext cx="153388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etc..</a:t>
            </a:r>
          </a:p>
        </p:txBody>
      </p:sp>
      <p:sp>
        <p:nvSpPr>
          <p:cNvPr id="10" name="Google Shape;86;p17">
            <a:extLst>
              <a:ext uri="{FF2B5EF4-FFF2-40B4-BE49-F238E27FC236}">
                <a16:creationId xmlns:a16="http://schemas.microsoft.com/office/drawing/2014/main" id="{39D0D23C-4E48-4046-892F-8B491F71D950}"/>
              </a:ext>
            </a:extLst>
          </p:cNvPr>
          <p:cNvSpPr txBox="1">
            <a:spLocks/>
          </p:cNvSpPr>
          <p:nvPr/>
        </p:nvSpPr>
        <p:spPr>
          <a:xfrm>
            <a:off x="609600" y="368163"/>
            <a:ext cx="9014691" cy="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Key words search</a:t>
            </a:r>
          </a:p>
        </p:txBody>
      </p:sp>
    </p:spTree>
    <p:extLst>
      <p:ext uri="{BB962C8B-B14F-4D97-AF65-F5344CB8AC3E}">
        <p14:creationId xmlns:p14="http://schemas.microsoft.com/office/powerpoint/2010/main" val="106531622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4983</TotalTime>
  <Words>2443</Words>
  <Application>Microsoft Office PowerPoint</Application>
  <PresentationFormat>Widescreen</PresentationFormat>
  <Paragraphs>503</Paragraphs>
  <Slides>68</Slides>
  <Notes>44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 Black</vt:lpstr>
      <vt:lpstr>Arial</vt:lpstr>
      <vt:lpstr>Muli</vt:lpstr>
      <vt:lpstr>Poppins Light</vt:lpstr>
      <vt:lpstr>Wingdings</vt:lpstr>
      <vt:lpstr>Poppins</vt:lpstr>
      <vt:lpstr>Muli Light</vt:lpstr>
      <vt:lpstr>Gower template</vt:lpstr>
      <vt:lpstr>miSPICKy</vt:lpstr>
      <vt:lpstr>mi-SPICKy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end Demo</vt:lpstr>
      <vt:lpstr>Front end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</vt:lpstr>
      <vt:lpstr>PowerPoint Presentation</vt:lpstr>
      <vt:lpstr>Image </vt:lpstr>
      <vt:lpstr>miSPICKy </vt:lpstr>
      <vt:lpstr>asdas</vt:lpstr>
      <vt:lpstr>This is your presentation title</vt:lpstr>
      <vt:lpstr>PowerPoint Presentation</vt:lpstr>
      <vt:lpstr>Instructions for use</vt:lpstr>
      <vt:lpstr>Our process is easy</vt:lpstr>
      <vt:lpstr>asdas</vt:lpstr>
      <vt:lpstr>asdas</vt:lpstr>
      <vt:lpstr>Hello!</vt:lpstr>
      <vt:lpstr>Big concept</vt:lpstr>
      <vt:lpstr>In two or three columns</vt:lpstr>
      <vt:lpstr>Want big impact? Use big image.</vt:lpstr>
      <vt:lpstr>Use diagrams to explain your ideas</vt:lpstr>
      <vt:lpstr>Presentation design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Mobile project</vt:lpstr>
      <vt:lpstr>Tablet project</vt:lpstr>
      <vt:lpstr>Desktop project</vt:lpstr>
      <vt:lpstr>Thanks!</vt:lpstr>
      <vt:lpstr>Credits</vt:lpstr>
      <vt:lpstr>Presentation design</vt:lpstr>
      <vt:lpstr>Illustrations by undraw.co (completely free and without attribution)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regina</dc:creator>
  <cp:lastModifiedBy>regina cheong</cp:lastModifiedBy>
  <cp:revision>111</cp:revision>
  <dcterms:modified xsi:type="dcterms:W3CDTF">2019-09-23T16:06:17Z</dcterms:modified>
</cp:coreProperties>
</file>